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83" r:id="rId2"/>
    <p:sldId id="269" r:id="rId3"/>
    <p:sldId id="290" r:id="rId4"/>
    <p:sldId id="275" r:id="rId5"/>
    <p:sldId id="289" r:id="rId6"/>
    <p:sldId id="268" r:id="rId7"/>
    <p:sldId id="258" r:id="rId8"/>
    <p:sldId id="273" r:id="rId9"/>
    <p:sldId id="272" r:id="rId10"/>
    <p:sldId id="284" r:id="rId11"/>
    <p:sldId id="261" r:id="rId12"/>
    <p:sldId id="299" r:id="rId13"/>
    <p:sldId id="285" r:id="rId14"/>
    <p:sldId id="302" r:id="rId15"/>
    <p:sldId id="309" r:id="rId16"/>
    <p:sldId id="305" r:id="rId17"/>
    <p:sldId id="306" r:id="rId18"/>
    <p:sldId id="307" r:id="rId19"/>
    <p:sldId id="308" r:id="rId20"/>
    <p:sldId id="312" r:id="rId21"/>
    <p:sldId id="311" r:id="rId22"/>
    <p:sldId id="310" r:id="rId23"/>
    <p:sldId id="313" r:id="rId24"/>
    <p:sldId id="315" r:id="rId25"/>
    <p:sldId id="259" r:id="rId26"/>
    <p:sldId id="316" r:id="rId27"/>
    <p:sldId id="263" r:id="rId28"/>
    <p:sldId id="262" r:id="rId29"/>
    <p:sldId id="260" r:id="rId30"/>
    <p:sldId id="264" r:id="rId31"/>
    <p:sldId id="266" r:id="rId32"/>
    <p:sldId id="317" r:id="rId33"/>
    <p:sldId id="318" r:id="rId34"/>
    <p:sldId id="286" r:id="rId35"/>
    <p:sldId id="319" r:id="rId36"/>
    <p:sldId id="288" r:id="rId37"/>
    <p:sldId id="320" r:id="rId38"/>
    <p:sldId id="321" r:id="rId39"/>
    <p:sldId id="295" r:id="rId40"/>
    <p:sldId id="291" r:id="rId41"/>
    <p:sldId id="287" r:id="rId42"/>
  </p:sldIdLst>
  <p:sldSz cx="12192000" cy="6858000"/>
  <p:notesSz cx="6858000" cy="9144000"/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52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EA2A61-FB0B-4853-9D24-0E699D5E498F}" type="doc">
      <dgm:prSet loTypeId="urn:microsoft.com/office/officeart/2005/8/layout/cycle3" loCatId="cycle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pPr rtl="1"/>
          <a:endParaRPr lang="ar-EG"/>
        </a:p>
      </dgm:t>
    </dgm:pt>
    <dgm:pt modelId="{56D9B8BE-5E55-4DC6-A429-BE82D3876722}">
      <dgm:prSet/>
      <dgm:spPr/>
      <dgm:t>
        <a:bodyPr/>
        <a:lstStyle/>
        <a:p>
          <a:pPr rtl="0"/>
          <a:r>
            <a:rPr lang="en-US" b="1"/>
            <a:t>Main MCU</a:t>
          </a:r>
          <a:endParaRPr lang="ar-EG" b="1"/>
        </a:p>
      </dgm:t>
    </dgm:pt>
    <dgm:pt modelId="{F711A9B3-1E54-43A5-891D-452D970F9430}" type="parTrans" cxnId="{B7F77998-AE31-42A8-9982-13869C7FCE39}">
      <dgm:prSet/>
      <dgm:spPr/>
      <dgm:t>
        <a:bodyPr/>
        <a:lstStyle/>
        <a:p>
          <a:pPr rtl="0"/>
          <a:endParaRPr lang="ar-EG" b="1"/>
        </a:p>
      </dgm:t>
    </dgm:pt>
    <dgm:pt modelId="{DB565534-55EC-4184-862B-C7BB2784AC12}" type="sibTrans" cxnId="{B7F77998-AE31-42A8-9982-13869C7FCE39}">
      <dgm:prSet/>
      <dgm:spPr/>
      <dgm:t>
        <a:bodyPr/>
        <a:lstStyle/>
        <a:p>
          <a:pPr rtl="0"/>
          <a:endParaRPr lang="ar-EG" b="1"/>
        </a:p>
      </dgm:t>
    </dgm:pt>
    <dgm:pt modelId="{B588C72B-E303-4567-8B01-AC2E9090FAF0}">
      <dgm:prSet/>
      <dgm:spPr/>
      <dgm:t>
        <a:bodyPr/>
        <a:lstStyle/>
        <a:p>
          <a:pPr rtl="0"/>
          <a:r>
            <a:rPr lang="en-US" b="1"/>
            <a:t>GPS</a:t>
          </a:r>
          <a:r>
            <a:rPr lang="en-US" b="1" baseline="0"/>
            <a:t> Technology</a:t>
          </a:r>
          <a:endParaRPr lang="ar-EG" b="1"/>
        </a:p>
      </dgm:t>
    </dgm:pt>
    <dgm:pt modelId="{0574134A-FAFE-48CD-97BA-69EBC77F2185}" type="parTrans" cxnId="{7F2A6409-B22B-4010-8B7B-9F7A498D5CDD}">
      <dgm:prSet/>
      <dgm:spPr/>
      <dgm:t>
        <a:bodyPr/>
        <a:lstStyle/>
        <a:p>
          <a:pPr rtl="0"/>
          <a:endParaRPr lang="ar-EG" b="1"/>
        </a:p>
      </dgm:t>
    </dgm:pt>
    <dgm:pt modelId="{030E8FC3-8043-4A69-B60E-F979A05CA5F2}" type="sibTrans" cxnId="{7F2A6409-B22B-4010-8B7B-9F7A498D5CDD}">
      <dgm:prSet/>
      <dgm:spPr/>
      <dgm:t>
        <a:bodyPr/>
        <a:lstStyle/>
        <a:p>
          <a:pPr rtl="0"/>
          <a:endParaRPr lang="ar-EG" b="1"/>
        </a:p>
      </dgm:t>
    </dgm:pt>
    <dgm:pt modelId="{FDDC21BD-51B6-4F9E-9228-6D10EF8384C2}">
      <dgm:prSet/>
      <dgm:spPr/>
      <dgm:t>
        <a:bodyPr/>
        <a:lstStyle/>
        <a:p>
          <a:pPr rtl="0"/>
          <a:r>
            <a:rPr lang="en-US" b="1"/>
            <a:t>GSM</a:t>
          </a:r>
          <a:endParaRPr lang="ar-EG" b="1"/>
        </a:p>
        <a:p>
          <a:pPr rtl="0"/>
          <a:r>
            <a:rPr lang="en-US" b="1" baseline="0"/>
            <a:t>Connectivity</a:t>
          </a:r>
          <a:endParaRPr lang="ar-EG" b="1"/>
        </a:p>
      </dgm:t>
    </dgm:pt>
    <dgm:pt modelId="{690EE005-426D-423B-9F16-561E57EBD997}" type="parTrans" cxnId="{E2BEC123-BA64-40D0-9BD9-0AA785B79F2F}">
      <dgm:prSet/>
      <dgm:spPr/>
      <dgm:t>
        <a:bodyPr/>
        <a:lstStyle/>
        <a:p>
          <a:pPr rtl="0"/>
          <a:endParaRPr lang="ar-EG" b="1"/>
        </a:p>
      </dgm:t>
    </dgm:pt>
    <dgm:pt modelId="{009D9BBE-AD88-4A35-8990-56B90F2FD902}" type="sibTrans" cxnId="{E2BEC123-BA64-40D0-9BD9-0AA785B79F2F}">
      <dgm:prSet/>
      <dgm:spPr/>
      <dgm:t>
        <a:bodyPr/>
        <a:lstStyle/>
        <a:p>
          <a:pPr rtl="0"/>
          <a:endParaRPr lang="ar-EG" b="1"/>
        </a:p>
      </dgm:t>
    </dgm:pt>
    <dgm:pt modelId="{754804AD-8A42-4D5F-84B3-DE76D840D936}">
      <dgm:prSet/>
      <dgm:spPr/>
      <dgm:t>
        <a:bodyPr/>
        <a:lstStyle/>
        <a:p>
          <a:pPr rtl="0"/>
          <a:r>
            <a:rPr lang="en-US" b="1"/>
            <a:t>Web</a:t>
          </a:r>
          <a:r>
            <a:rPr lang="en-US" b="1" baseline="0"/>
            <a:t> Application</a:t>
          </a:r>
          <a:endParaRPr lang="ar-EG" b="1"/>
        </a:p>
      </dgm:t>
    </dgm:pt>
    <dgm:pt modelId="{CA1EA349-2C02-4A80-90C5-B423B8C9ECBE}" type="parTrans" cxnId="{0A609260-2938-4B98-A285-06A294703CCA}">
      <dgm:prSet/>
      <dgm:spPr/>
      <dgm:t>
        <a:bodyPr/>
        <a:lstStyle/>
        <a:p>
          <a:pPr rtl="0"/>
          <a:endParaRPr lang="ar-EG" b="1"/>
        </a:p>
      </dgm:t>
    </dgm:pt>
    <dgm:pt modelId="{F282D2A5-93D4-4C80-8102-5DBCFED0F686}" type="sibTrans" cxnId="{0A609260-2938-4B98-A285-06A294703CCA}">
      <dgm:prSet/>
      <dgm:spPr/>
      <dgm:t>
        <a:bodyPr/>
        <a:lstStyle/>
        <a:p>
          <a:pPr rtl="0"/>
          <a:endParaRPr lang="ar-EG" b="1"/>
        </a:p>
      </dgm:t>
    </dgm:pt>
    <dgm:pt modelId="{450836B3-BA5A-43D2-946B-82F3A8C7135A}">
      <dgm:prSet/>
      <dgm:spPr/>
      <dgm:t>
        <a:bodyPr/>
        <a:lstStyle/>
        <a:p>
          <a:pPr rtl="0"/>
          <a:r>
            <a:rPr lang="en-US" b="1" dirty="0"/>
            <a:t>Security</a:t>
          </a:r>
          <a:r>
            <a:rPr lang="en-US" b="1" baseline="0" dirty="0"/>
            <a:t> Schema</a:t>
          </a:r>
          <a:endParaRPr lang="ar-EG" b="1" dirty="0"/>
        </a:p>
      </dgm:t>
    </dgm:pt>
    <dgm:pt modelId="{6CC7D6EF-DDBD-48E7-BE3B-F7699DB4FF81}" type="parTrans" cxnId="{DF1AA6D1-8F82-4B35-9F8A-5BE3374EAF89}">
      <dgm:prSet/>
      <dgm:spPr/>
      <dgm:t>
        <a:bodyPr/>
        <a:lstStyle/>
        <a:p>
          <a:pPr rtl="0"/>
          <a:endParaRPr lang="ar-EG" b="1"/>
        </a:p>
      </dgm:t>
    </dgm:pt>
    <dgm:pt modelId="{EA420600-FBAA-4BEC-B638-790DB048DF43}" type="sibTrans" cxnId="{DF1AA6D1-8F82-4B35-9F8A-5BE3374EAF89}">
      <dgm:prSet/>
      <dgm:spPr/>
      <dgm:t>
        <a:bodyPr/>
        <a:lstStyle/>
        <a:p>
          <a:pPr rtl="0"/>
          <a:endParaRPr lang="ar-EG" b="1"/>
        </a:p>
      </dgm:t>
    </dgm:pt>
    <dgm:pt modelId="{D2132DC2-3366-45DC-9219-C335FA5B1C3F}">
      <dgm:prSet/>
      <dgm:spPr/>
      <dgm:t>
        <a:bodyPr/>
        <a:lstStyle/>
        <a:p>
          <a:pPr rtl="0"/>
          <a:r>
            <a:rPr lang="en-US" b="1"/>
            <a:t>Testing with</a:t>
          </a:r>
          <a:r>
            <a:rPr lang="ar-EG" b="1"/>
            <a:t> </a:t>
          </a:r>
        </a:p>
        <a:p>
          <a:pPr rtl="0"/>
          <a:r>
            <a:rPr lang="en-US" b="1"/>
            <a:t>Self-Driving Car</a:t>
          </a:r>
          <a:endParaRPr lang="ar-EG" b="1"/>
        </a:p>
      </dgm:t>
    </dgm:pt>
    <dgm:pt modelId="{CDE71050-F52D-4D02-8576-9BBC4C675897}" type="parTrans" cxnId="{3EF5C4B8-BFEA-4FCD-80E0-D9FC5413D5F3}">
      <dgm:prSet/>
      <dgm:spPr/>
      <dgm:t>
        <a:bodyPr/>
        <a:lstStyle/>
        <a:p>
          <a:pPr rtl="0"/>
          <a:endParaRPr lang="ar-EG" b="1"/>
        </a:p>
      </dgm:t>
    </dgm:pt>
    <dgm:pt modelId="{34A0C9FF-31D7-455E-A050-A4FCDCBD8DD8}" type="sibTrans" cxnId="{3EF5C4B8-BFEA-4FCD-80E0-D9FC5413D5F3}">
      <dgm:prSet/>
      <dgm:spPr/>
      <dgm:t>
        <a:bodyPr/>
        <a:lstStyle/>
        <a:p>
          <a:pPr rtl="0"/>
          <a:endParaRPr lang="ar-EG" b="1"/>
        </a:p>
      </dgm:t>
    </dgm:pt>
    <dgm:pt modelId="{41A4CFC0-7ECB-4392-B37D-1CA064EB6D97}">
      <dgm:prSet/>
      <dgm:spPr/>
      <dgm:t>
        <a:bodyPr/>
        <a:lstStyle/>
        <a:p>
          <a:pPr rtl="1"/>
          <a:r>
            <a:rPr lang="en-US" b="1"/>
            <a:t>Testing with</a:t>
          </a:r>
          <a:r>
            <a:rPr lang="ar-EG" b="1"/>
            <a:t> </a:t>
          </a:r>
        </a:p>
        <a:p>
          <a:pPr rtl="1"/>
          <a:r>
            <a:rPr lang="en-US" b="1"/>
            <a:t>Real Vehicles</a:t>
          </a:r>
          <a:endParaRPr lang="ar-EG" b="1"/>
        </a:p>
      </dgm:t>
    </dgm:pt>
    <dgm:pt modelId="{75C0A8BA-B2DB-499E-849D-93FBDA1220BC}" type="parTrans" cxnId="{9B6DDBD8-9A49-4235-A27C-22C51245229C}">
      <dgm:prSet/>
      <dgm:spPr/>
      <dgm:t>
        <a:bodyPr/>
        <a:lstStyle/>
        <a:p>
          <a:pPr rtl="0"/>
          <a:endParaRPr lang="ar-EG" b="1"/>
        </a:p>
      </dgm:t>
    </dgm:pt>
    <dgm:pt modelId="{75E9EC4A-D740-4944-9F35-AA7EDFB7CD44}" type="sibTrans" cxnId="{9B6DDBD8-9A49-4235-A27C-22C51245229C}">
      <dgm:prSet/>
      <dgm:spPr/>
      <dgm:t>
        <a:bodyPr/>
        <a:lstStyle/>
        <a:p>
          <a:pPr rtl="0"/>
          <a:endParaRPr lang="ar-EG" b="1"/>
        </a:p>
      </dgm:t>
    </dgm:pt>
    <dgm:pt modelId="{B6BEA569-66C6-4653-88D3-611C4E6B9B39}" type="pres">
      <dgm:prSet presAssocID="{B2EA2A61-FB0B-4853-9D24-0E699D5E498F}" presName="Name0" presStyleCnt="0">
        <dgm:presLayoutVars>
          <dgm:dir/>
          <dgm:resizeHandles val="exact"/>
        </dgm:presLayoutVars>
      </dgm:prSet>
      <dgm:spPr/>
    </dgm:pt>
    <dgm:pt modelId="{B7CCD50C-6A67-4B17-846C-A09C0585A92F}" type="pres">
      <dgm:prSet presAssocID="{B2EA2A61-FB0B-4853-9D24-0E699D5E498F}" presName="cycle" presStyleCnt="0"/>
      <dgm:spPr/>
    </dgm:pt>
    <dgm:pt modelId="{74F51BAD-8ECC-43F4-AE76-F4B18B08572E}" type="pres">
      <dgm:prSet presAssocID="{56D9B8BE-5E55-4DC6-A429-BE82D3876722}" presName="nodeFirstNode" presStyleLbl="node1" presStyleIdx="0" presStyleCnt="7">
        <dgm:presLayoutVars>
          <dgm:bulletEnabled val="1"/>
        </dgm:presLayoutVars>
      </dgm:prSet>
      <dgm:spPr/>
    </dgm:pt>
    <dgm:pt modelId="{31810C50-D1E4-415F-97F9-E44B8F0F0A53}" type="pres">
      <dgm:prSet presAssocID="{DB565534-55EC-4184-862B-C7BB2784AC12}" presName="sibTransFirstNode" presStyleLbl="bgShp" presStyleIdx="0" presStyleCnt="1"/>
      <dgm:spPr/>
    </dgm:pt>
    <dgm:pt modelId="{58AA6369-7E0F-47C5-8CFF-132718DB1107}" type="pres">
      <dgm:prSet presAssocID="{B588C72B-E303-4567-8B01-AC2E9090FAF0}" presName="nodeFollowingNodes" presStyleLbl="node1" presStyleIdx="1" presStyleCnt="7" custRadScaleRad="95128" custRadScaleInc="8542">
        <dgm:presLayoutVars>
          <dgm:bulletEnabled val="1"/>
        </dgm:presLayoutVars>
      </dgm:prSet>
      <dgm:spPr/>
    </dgm:pt>
    <dgm:pt modelId="{D8C1ED6F-555D-41AE-A11B-6B07F969B440}" type="pres">
      <dgm:prSet presAssocID="{FDDC21BD-51B6-4F9E-9228-6D10EF8384C2}" presName="nodeFollowingNodes" presStyleLbl="node1" presStyleIdx="2" presStyleCnt="7" custRadScaleRad="98222" custRadScaleInc="-13042">
        <dgm:presLayoutVars>
          <dgm:bulletEnabled val="1"/>
        </dgm:presLayoutVars>
      </dgm:prSet>
      <dgm:spPr/>
    </dgm:pt>
    <dgm:pt modelId="{2E70DD29-A5DC-47F9-8AF3-176C9794CAF2}" type="pres">
      <dgm:prSet presAssocID="{754804AD-8A42-4D5F-84B3-DE76D840D936}" presName="nodeFollowingNodes" presStyleLbl="node1" presStyleIdx="3" presStyleCnt="7" custRadScaleRad="103256" custRadScaleInc="-29787">
        <dgm:presLayoutVars>
          <dgm:bulletEnabled val="1"/>
        </dgm:presLayoutVars>
      </dgm:prSet>
      <dgm:spPr/>
    </dgm:pt>
    <dgm:pt modelId="{ADC3B9FB-EB1E-4E2B-A56B-99B280C9F635}" type="pres">
      <dgm:prSet presAssocID="{450836B3-BA5A-43D2-946B-82F3A8C7135A}" presName="nodeFollowingNodes" presStyleLbl="node1" presStyleIdx="4" presStyleCnt="7" custRadScaleRad="97977" custRadScaleInc="20969">
        <dgm:presLayoutVars>
          <dgm:bulletEnabled val="1"/>
        </dgm:presLayoutVars>
      </dgm:prSet>
      <dgm:spPr/>
    </dgm:pt>
    <dgm:pt modelId="{DF0FBA0D-5E24-4426-91AC-C7656A56CCC3}" type="pres">
      <dgm:prSet presAssocID="{D2132DC2-3366-45DC-9219-C335FA5B1C3F}" presName="nodeFollowingNodes" presStyleLbl="node1" presStyleIdx="5" presStyleCnt="7" custRadScaleRad="98222" custRadScaleInc="13042">
        <dgm:presLayoutVars>
          <dgm:bulletEnabled val="1"/>
        </dgm:presLayoutVars>
      </dgm:prSet>
      <dgm:spPr/>
    </dgm:pt>
    <dgm:pt modelId="{FBB14FE7-E5DD-452D-A59B-D284B46512BB}" type="pres">
      <dgm:prSet presAssocID="{41A4CFC0-7ECB-4392-B37D-1CA064EB6D97}" presName="nodeFollowingNodes" presStyleLbl="node1" presStyleIdx="6" presStyleCnt="7" custRadScaleRad="95128" custRadScaleInc="-8542">
        <dgm:presLayoutVars>
          <dgm:bulletEnabled val="1"/>
        </dgm:presLayoutVars>
      </dgm:prSet>
      <dgm:spPr/>
    </dgm:pt>
  </dgm:ptLst>
  <dgm:cxnLst>
    <dgm:cxn modelId="{7F2A6409-B22B-4010-8B7B-9F7A498D5CDD}" srcId="{B2EA2A61-FB0B-4853-9D24-0E699D5E498F}" destId="{B588C72B-E303-4567-8B01-AC2E9090FAF0}" srcOrd="1" destOrd="0" parTransId="{0574134A-FAFE-48CD-97BA-69EBC77F2185}" sibTransId="{030E8FC3-8043-4A69-B60E-F979A05CA5F2}"/>
    <dgm:cxn modelId="{E2BEC123-BA64-40D0-9BD9-0AA785B79F2F}" srcId="{B2EA2A61-FB0B-4853-9D24-0E699D5E498F}" destId="{FDDC21BD-51B6-4F9E-9228-6D10EF8384C2}" srcOrd="2" destOrd="0" parTransId="{690EE005-426D-423B-9F16-561E57EBD997}" sibTransId="{009D9BBE-AD88-4A35-8990-56B90F2FD902}"/>
    <dgm:cxn modelId="{A6F5CB33-6960-4B93-AF4B-DEF3DF207DDE}" type="presOf" srcId="{DB565534-55EC-4184-862B-C7BB2784AC12}" destId="{31810C50-D1E4-415F-97F9-E44B8F0F0A53}" srcOrd="0" destOrd="0" presId="urn:microsoft.com/office/officeart/2005/8/layout/cycle3"/>
    <dgm:cxn modelId="{0A609260-2938-4B98-A285-06A294703CCA}" srcId="{B2EA2A61-FB0B-4853-9D24-0E699D5E498F}" destId="{754804AD-8A42-4D5F-84B3-DE76D840D936}" srcOrd="3" destOrd="0" parTransId="{CA1EA349-2C02-4A80-90C5-B423B8C9ECBE}" sibTransId="{F282D2A5-93D4-4C80-8102-5DBCFED0F686}"/>
    <dgm:cxn modelId="{E4D27041-6719-4850-90D2-9245DDD26D38}" type="presOf" srcId="{B2EA2A61-FB0B-4853-9D24-0E699D5E498F}" destId="{B6BEA569-66C6-4653-88D3-611C4E6B9B39}" srcOrd="0" destOrd="0" presId="urn:microsoft.com/office/officeart/2005/8/layout/cycle3"/>
    <dgm:cxn modelId="{2C396344-6B1D-4071-97FD-3386F926E6BB}" type="presOf" srcId="{FDDC21BD-51B6-4F9E-9228-6D10EF8384C2}" destId="{D8C1ED6F-555D-41AE-A11B-6B07F969B440}" srcOrd="0" destOrd="0" presId="urn:microsoft.com/office/officeart/2005/8/layout/cycle3"/>
    <dgm:cxn modelId="{E44B2F45-24DC-4535-89BD-CD1631F8ADD3}" type="presOf" srcId="{B588C72B-E303-4567-8B01-AC2E9090FAF0}" destId="{58AA6369-7E0F-47C5-8CFF-132718DB1107}" srcOrd="0" destOrd="0" presId="urn:microsoft.com/office/officeart/2005/8/layout/cycle3"/>
    <dgm:cxn modelId="{31A3B96B-281E-447E-9B3B-E4C91111D032}" type="presOf" srcId="{D2132DC2-3366-45DC-9219-C335FA5B1C3F}" destId="{DF0FBA0D-5E24-4426-91AC-C7656A56CCC3}" srcOrd="0" destOrd="0" presId="urn:microsoft.com/office/officeart/2005/8/layout/cycle3"/>
    <dgm:cxn modelId="{094C556F-A3DF-4CBF-BA0C-A8B77DB234CD}" type="presOf" srcId="{56D9B8BE-5E55-4DC6-A429-BE82D3876722}" destId="{74F51BAD-8ECC-43F4-AE76-F4B18B08572E}" srcOrd="0" destOrd="0" presId="urn:microsoft.com/office/officeart/2005/8/layout/cycle3"/>
    <dgm:cxn modelId="{2DCC3D7D-8E9E-479F-86ED-EDD6A984C59D}" type="presOf" srcId="{754804AD-8A42-4D5F-84B3-DE76D840D936}" destId="{2E70DD29-A5DC-47F9-8AF3-176C9794CAF2}" srcOrd="0" destOrd="0" presId="urn:microsoft.com/office/officeart/2005/8/layout/cycle3"/>
    <dgm:cxn modelId="{B7F77998-AE31-42A8-9982-13869C7FCE39}" srcId="{B2EA2A61-FB0B-4853-9D24-0E699D5E498F}" destId="{56D9B8BE-5E55-4DC6-A429-BE82D3876722}" srcOrd="0" destOrd="0" parTransId="{F711A9B3-1E54-43A5-891D-452D970F9430}" sibTransId="{DB565534-55EC-4184-862B-C7BB2784AC12}"/>
    <dgm:cxn modelId="{3EF5C4B8-BFEA-4FCD-80E0-D9FC5413D5F3}" srcId="{B2EA2A61-FB0B-4853-9D24-0E699D5E498F}" destId="{D2132DC2-3366-45DC-9219-C335FA5B1C3F}" srcOrd="5" destOrd="0" parTransId="{CDE71050-F52D-4D02-8576-9BBC4C675897}" sibTransId="{34A0C9FF-31D7-455E-A050-A4FCDCBD8DD8}"/>
    <dgm:cxn modelId="{DF1AA6D1-8F82-4B35-9F8A-5BE3374EAF89}" srcId="{B2EA2A61-FB0B-4853-9D24-0E699D5E498F}" destId="{450836B3-BA5A-43D2-946B-82F3A8C7135A}" srcOrd="4" destOrd="0" parTransId="{6CC7D6EF-DDBD-48E7-BE3B-F7699DB4FF81}" sibTransId="{EA420600-FBAA-4BEC-B638-790DB048DF43}"/>
    <dgm:cxn modelId="{9B6DDBD8-9A49-4235-A27C-22C51245229C}" srcId="{B2EA2A61-FB0B-4853-9D24-0E699D5E498F}" destId="{41A4CFC0-7ECB-4392-B37D-1CA064EB6D97}" srcOrd="6" destOrd="0" parTransId="{75C0A8BA-B2DB-499E-849D-93FBDA1220BC}" sibTransId="{75E9EC4A-D740-4944-9F35-AA7EDFB7CD44}"/>
    <dgm:cxn modelId="{8A167AF2-B652-499F-A3E2-F004AFEA53CF}" type="presOf" srcId="{450836B3-BA5A-43D2-946B-82F3A8C7135A}" destId="{ADC3B9FB-EB1E-4E2B-A56B-99B280C9F635}" srcOrd="0" destOrd="0" presId="urn:microsoft.com/office/officeart/2005/8/layout/cycle3"/>
    <dgm:cxn modelId="{FD14DAF9-70EB-417C-8D8A-3FE09BEB5669}" type="presOf" srcId="{41A4CFC0-7ECB-4392-B37D-1CA064EB6D97}" destId="{FBB14FE7-E5DD-452D-A59B-D284B46512BB}" srcOrd="0" destOrd="0" presId="urn:microsoft.com/office/officeart/2005/8/layout/cycle3"/>
    <dgm:cxn modelId="{C123533A-883F-447F-80F6-8E9306580047}" type="presParOf" srcId="{B6BEA569-66C6-4653-88D3-611C4E6B9B39}" destId="{B7CCD50C-6A67-4B17-846C-A09C0585A92F}" srcOrd="0" destOrd="0" presId="urn:microsoft.com/office/officeart/2005/8/layout/cycle3"/>
    <dgm:cxn modelId="{87F312D9-EC5A-4B87-83A6-C96A9F50DFB9}" type="presParOf" srcId="{B7CCD50C-6A67-4B17-846C-A09C0585A92F}" destId="{74F51BAD-8ECC-43F4-AE76-F4B18B08572E}" srcOrd="0" destOrd="0" presId="urn:microsoft.com/office/officeart/2005/8/layout/cycle3"/>
    <dgm:cxn modelId="{A4F5085E-0D82-4ADF-AA46-07D4BF019CA3}" type="presParOf" srcId="{B7CCD50C-6A67-4B17-846C-A09C0585A92F}" destId="{31810C50-D1E4-415F-97F9-E44B8F0F0A53}" srcOrd="1" destOrd="0" presId="urn:microsoft.com/office/officeart/2005/8/layout/cycle3"/>
    <dgm:cxn modelId="{449A0C7E-9CA4-4014-A9B6-63741B9B34F9}" type="presParOf" srcId="{B7CCD50C-6A67-4B17-846C-A09C0585A92F}" destId="{58AA6369-7E0F-47C5-8CFF-132718DB1107}" srcOrd="2" destOrd="0" presId="urn:microsoft.com/office/officeart/2005/8/layout/cycle3"/>
    <dgm:cxn modelId="{750C3E16-D90A-411C-A5C6-D30FABFCE3D3}" type="presParOf" srcId="{B7CCD50C-6A67-4B17-846C-A09C0585A92F}" destId="{D8C1ED6F-555D-41AE-A11B-6B07F969B440}" srcOrd="3" destOrd="0" presId="urn:microsoft.com/office/officeart/2005/8/layout/cycle3"/>
    <dgm:cxn modelId="{BDBC8FA2-05B7-499A-9296-2628E450FD3D}" type="presParOf" srcId="{B7CCD50C-6A67-4B17-846C-A09C0585A92F}" destId="{2E70DD29-A5DC-47F9-8AF3-176C9794CAF2}" srcOrd="4" destOrd="0" presId="urn:microsoft.com/office/officeart/2005/8/layout/cycle3"/>
    <dgm:cxn modelId="{7B0C39C3-4CD9-4E4C-ABD3-9FEC0384249D}" type="presParOf" srcId="{B7CCD50C-6A67-4B17-846C-A09C0585A92F}" destId="{ADC3B9FB-EB1E-4E2B-A56B-99B280C9F635}" srcOrd="5" destOrd="0" presId="urn:microsoft.com/office/officeart/2005/8/layout/cycle3"/>
    <dgm:cxn modelId="{EEE1CCBF-4AAA-4342-A970-8C8F8F25E9A2}" type="presParOf" srcId="{B7CCD50C-6A67-4B17-846C-A09C0585A92F}" destId="{DF0FBA0D-5E24-4426-91AC-C7656A56CCC3}" srcOrd="6" destOrd="0" presId="urn:microsoft.com/office/officeart/2005/8/layout/cycle3"/>
    <dgm:cxn modelId="{3406D1CF-02C4-4244-8C90-431A9AAE4C26}" type="presParOf" srcId="{B7CCD50C-6A67-4B17-846C-A09C0585A92F}" destId="{FBB14FE7-E5DD-452D-A59B-D284B46512BB}" srcOrd="7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A2F9F58-9EA1-4D45-B4E0-7ABD55BD0225}" type="doc">
      <dgm:prSet loTypeId="urn:microsoft.com/office/officeart/2009/3/layout/HorizontalOrganizationChart" loCatId="hierarchy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pPr rtl="1"/>
          <a:endParaRPr lang="ar-EG"/>
        </a:p>
      </dgm:t>
    </dgm:pt>
    <dgm:pt modelId="{0D587F81-5851-49F0-8B90-2C2F0118CE03}">
      <dgm:prSet custT="1"/>
      <dgm:spPr>
        <a:solidFill>
          <a:schemeClr val="accent2">
            <a:lumMod val="75000"/>
          </a:schemeClr>
        </a:solidFill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pPr rtl="1"/>
          <a:r>
            <a:rPr lang="en-US" sz="16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rPr>
            <a:t>Functions’ Algorithms</a:t>
          </a:r>
          <a:endParaRPr lang="ar-EG" sz="1600" b="1" dirty="0">
            <a:solidFill>
              <a:schemeClr val="bg1"/>
            </a:solidFill>
            <a:latin typeface="Poppins" panose="00000500000000000000" pitchFamily="2" charset="0"/>
          </a:endParaRPr>
        </a:p>
      </dgm:t>
    </dgm:pt>
    <dgm:pt modelId="{7EBC3A70-A6A4-4779-83B4-29CB7626F9A0}" type="parTrans" cxnId="{28B6376C-27D2-4A12-B4BC-1A79F883731C}">
      <dgm:prSet/>
      <dgm:spPr/>
      <dgm:t>
        <a:bodyPr/>
        <a:lstStyle/>
        <a:p>
          <a:pPr rtl="1"/>
          <a:endParaRPr lang="ar-EG" sz="1400" b="1">
            <a:latin typeface="Poppins" panose="00000500000000000000" pitchFamily="2" charset="0"/>
          </a:endParaRPr>
        </a:p>
      </dgm:t>
    </dgm:pt>
    <dgm:pt modelId="{A1113A65-2008-4301-AE6C-A58BBEBEA331}" type="sibTrans" cxnId="{28B6376C-27D2-4A12-B4BC-1A79F883731C}">
      <dgm:prSet/>
      <dgm:spPr/>
      <dgm:t>
        <a:bodyPr/>
        <a:lstStyle/>
        <a:p>
          <a:pPr rtl="1"/>
          <a:endParaRPr lang="ar-EG" sz="1400" b="1">
            <a:latin typeface="Poppins" panose="00000500000000000000" pitchFamily="2" charset="0"/>
          </a:endParaRPr>
        </a:p>
      </dgm:t>
    </dgm:pt>
    <dgm:pt modelId="{69A68AA9-A627-486A-AA9E-16CEABD9530D}">
      <dgm:prSet custT="1"/>
      <dgm:spPr>
        <a:noFill/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pPr rtl="1"/>
          <a:r>
            <a:rPr lang="en-US" sz="1600" b="1" dirty="0">
              <a:latin typeface="Poppins" panose="00000500000000000000" pitchFamily="2" charset="0"/>
              <a:cs typeface="Poppins" panose="00000500000000000000" pitchFamily="2" charset="0"/>
            </a:rPr>
            <a:t>Mpu6050 Angles Calculations</a:t>
          </a:r>
          <a:endParaRPr lang="ar-EG" sz="1600" b="1" dirty="0">
            <a:latin typeface="Poppins" panose="00000500000000000000" pitchFamily="2" charset="0"/>
          </a:endParaRPr>
        </a:p>
      </dgm:t>
    </dgm:pt>
    <dgm:pt modelId="{5D35DDB3-3A79-412E-A79A-EA89F6AD3AA8}" type="parTrans" cxnId="{66A98D72-A82F-4768-954D-4D0E70F131EC}">
      <dgm:prSet/>
      <dgm:spPr>
        <a:solidFill>
          <a:schemeClr val="accent2">
            <a:lumMod val="75000"/>
          </a:schemeClr>
        </a:solidFill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pPr rtl="1"/>
          <a:endParaRPr lang="ar-EG" sz="1400" b="1">
            <a:latin typeface="Poppins" panose="00000500000000000000" pitchFamily="2" charset="0"/>
          </a:endParaRPr>
        </a:p>
      </dgm:t>
    </dgm:pt>
    <dgm:pt modelId="{CD184F63-CE96-4E4F-B431-078A8477E064}" type="sibTrans" cxnId="{66A98D72-A82F-4768-954D-4D0E70F131EC}">
      <dgm:prSet/>
      <dgm:spPr/>
      <dgm:t>
        <a:bodyPr/>
        <a:lstStyle/>
        <a:p>
          <a:pPr rtl="1"/>
          <a:endParaRPr lang="ar-EG" sz="1400" b="1">
            <a:latin typeface="Poppins" panose="00000500000000000000" pitchFamily="2" charset="0"/>
          </a:endParaRPr>
        </a:p>
      </dgm:t>
    </dgm:pt>
    <dgm:pt modelId="{5E1A36C9-21E4-49FD-9C9F-D7990BB97098}">
      <dgm:prSet custT="1"/>
      <dgm:spPr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pPr rtl="1"/>
          <a:r>
            <a:rPr lang="en-US" sz="1600" b="1" dirty="0">
              <a:latin typeface="Poppins" panose="00000500000000000000" pitchFamily="2" charset="0"/>
              <a:cs typeface="Poppins" panose="00000500000000000000" pitchFamily="2" charset="0"/>
            </a:rPr>
            <a:t>Movements of the car</a:t>
          </a:r>
          <a:endParaRPr lang="ar-EG" sz="1600" b="1" dirty="0">
            <a:latin typeface="Poppins" panose="00000500000000000000" pitchFamily="2" charset="0"/>
          </a:endParaRPr>
        </a:p>
      </dgm:t>
    </dgm:pt>
    <dgm:pt modelId="{F38F945F-7A09-48BF-98AB-FD4969F446FB}" type="parTrans" cxnId="{43F5F92F-1FBD-4CBF-A81C-C6670C34E7E2}">
      <dgm:prSet/>
      <dgm:spPr>
        <a:ln>
          <a:solidFill>
            <a:srgbClr val="156082"/>
          </a:solidFill>
        </a:ln>
      </dgm:spPr>
      <dgm:t>
        <a:bodyPr/>
        <a:lstStyle/>
        <a:p>
          <a:pPr rtl="1"/>
          <a:endParaRPr lang="ar-EG" sz="1400" b="1">
            <a:latin typeface="Poppins" panose="00000500000000000000" pitchFamily="2" charset="0"/>
          </a:endParaRPr>
        </a:p>
      </dgm:t>
    </dgm:pt>
    <dgm:pt modelId="{D2958AAE-92A8-4D55-A6CF-0E72541AC3BD}" type="sibTrans" cxnId="{43F5F92F-1FBD-4CBF-A81C-C6670C34E7E2}">
      <dgm:prSet/>
      <dgm:spPr/>
      <dgm:t>
        <a:bodyPr/>
        <a:lstStyle/>
        <a:p>
          <a:pPr rtl="1"/>
          <a:endParaRPr lang="ar-EG" sz="1400" b="1">
            <a:latin typeface="Poppins" panose="00000500000000000000" pitchFamily="2" charset="0"/>
          </a:endParaRPr>
        </a:p>
      </dgm:t>
    </dgm:pt>
    <dgm:pt modelId="{E18B6EB3-1A7D-434A-8862-1D929071207B}">
      <dgm:prSet custT="1"/>
      <dgm:spPr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pPr rtl="1"/>
          <a:r>
            <a:rPr lang="en-US" sz="1600" b="1" dirty="0">
              <a:latin typeface="Poppins" panose="00000500000000000000" pitchFamily="2" charset="0"/>
              <a:cs typeface="Poppins" panose="00000500000000000000" pitchFamily="2" charset="0"/>
            </a:rPr>
            <a:t>Execute Sequence</a:t>
          </a:r>
          <a:endParaRPr lang="ar-EG" sz="1600" b="1" dirty="0">
            <a:latin typeface="Poppins" panose="00000500000000000000" pitchFamily="2" charset="0"/>
          </a:endParaRPr>
        </a:p>
      </dgm:t>
    </dgm:pt>
    <dgm:pt modelId="{FC3546AD-E1A2-4638-A71B-C499DE739799}" type="parTrans" cxnId="{BA5F7D4B-05FF-4C6A-8119-0665EE6E880B}">
      <dgm:prSet/>
      <dgm:spPr>
        <a:ln>
          <a:solidFill>
            <a:srgbClr val="156082"/>
          </a:solidFill>
        </a:ln>
      </dgm:spPr>
      <dgm:t>
        <a:bodyPr/>
        <a:lstStyle/>
        <a:p>
          <a:pPr rtl="1"/>
          <a:endParaRPr lang="ar-EG" sz="1400" b="1">
            <a:latin typeface="Poppins" panose="00000500000000000000" pitchFamily="2" charset="0"/>
          </a:endParaRPr>
        </a:p>
      </dgm:t>
    </dgm:pt>
    <dgm:pt modelId="{FAD4E8CE-07B9-4B66-85A7-AFB731AE96DA}" type="sibTrans" cxnId="{BA5F7D4B-05FF-4C6A-8119-0665EE6E880B}">
      <dgm:prSet/>
      <dgm:spPr/>
      <dgm:t>
        <a:bodyPr/>
        <a:lstStyle/>
        <a:p>
          <a:pPr rtl="1"/>
          <a:endParaRPr lang="ar-EG" sz="1400" b="1">
            <a:latin typeface="Poppins" panose="00000500000000000000" pitchFamily="2" charset="0"/>
          </a:endParaRPr>
        </a:p>
      </dgm:t>
    </dgm:pt>
    <dgm:pt modelId="{4672985A-CE56-4C8D-A8F3-DC818BE3C000}">
      <dgm:prSet custT="1"/>
      <dgm:spPr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pPr rtl="1"/>
          <a:r>
            <a:rPr lang="en-US" sz="1600" b="1" dirty="0">
              <a:latin typeface="Poppins" panose="00000500000000000000" pitchFamily="2" charset="0"/>
              <a:cs typeface="Poppins" panose="00000500000000000000" pitchFamily="2" charset="0"/>
            </a:rPr>
            <a:t>Execute Path</a:t>
          </a:r>
          <a:endParaRPr lang="ar-EG" sz="1600" b="1" dirty="0">
            <a:latin typeface="Poppins" panose="00000500000000000000" pitchFamily="2" charset="0"/>
          </a:endParaRPr>
        </a:p>
      </dgm:t>
    </dgm:pt>
    <dgm:pt modelId="{E4D6D9EE-62AC-41C0-B1D8-808BCACCB18E}" type="parTrans" cxnId="{970C84F0-7634-41AC-9365-C2A28A49C025}">
      <dgm:prSet/>
      <dgm:spPr>
        <a:solidFill>
          <a:schemeClr val="accent2">
            <a:lumMod val="75000"/>
          </a:schemeClr>
        </a:solidFill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pPr rtl="1"/>
          <a:endParaRPr lang="ar-EG" sz="1400" b="1">
            <a:latin typeface="Poppins" panose="00000500000000000000" pitchFamily="2" charset="0"/>
          </a:endParaRPr>
        </a:p>
      </dgm:t>
    </dgm:pt>
    <dgm:pt modelId="{7E4D56D4-3A05-4D67-8BA8-B501E71F9A3F}" type="sibTrans" cxnId="{970C84F0-7634-41AC-9365-C2A28A49C025}">
      <dgm:prSet/>
      <dgm:spPr/>
      <dgm:t>
        <a:bodyPr/>
        <a:lstStyle/>
        <a:p>
          <a:pPr rtl="1"/>
          <a:endParaRPr lang="ar-EG" sz="1400" b="1">
            <a:latin typeface="Poppins" panose="00000500000000000000" pitchFamily="2" charset="0"/>
          </a:endParaRPr>
        </a:p>
      </dgm:t>
    </dgm:pt>
    <dgm:pt modelId="{E5D3C296-904E-43DC-9265-0BBC0AE5C5F2}">
      <dgm:prSet custT="1"/>
      <dgm:spPr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pPr rtl="1"/>
          <a:r>
            <a:rPr lang="en-US" sz="1600" b="1" dirty="0">
              <a:latin typeface="Poppins" panose="00000500000000000000" pitchFamily="2" charset="0"/>
              <a:cs typeface="Poppins" panose="00000500000000000000" pitchFamily="2" charset="0"/>
            </a:rPr>
            <a:t>Go To (</a:t>
          </a:r>
          <a:r>
            <a:rPr lang="en-US" sz="1600" b="1" dirty="0" err="1">
              <a:latin typeface="Poppins" panose="00000500000000000000" pitchFamily="2" charset="0"/>
              <a:cs typeface="Poppins" panose="00000500000000000000" pitchFamily="2" charset="0"/>
            </a:rPr>
            <a:t>x,y</a:t>
          </a:r>
          <a:r>
            <a:rPr lang="en-US" sz="1600" b="1" dirty="0">
              <a:latin typeface="Poppins" panose="00000500000000000000" pitchFamily="2" charset="0"/>
              <a:cs typeface="Poppins" panose="00000500000000000000" pitchFamily="2" charset="0"/>
            </a:rPr>
            <a:t>) Coordinates</a:t>
          </a:r>
          <a:endParaRPr lang="ar-EG" sz="1600" b="1" dirty="0">
            <a:latin typeface="Poppins" panose="00000500000000000000" pitchFamily="2" charset="0"/>
          </a:endParaRPr>
        </a:p>
      </dgm:t>
    </dgm:pt>
    <dgm:pt modelId="{93E43878-50BE-4C45-BD33-6E3B2A3B7221}" type="parTrans" cxnId="{AE5B60D3-7C53-4484-9195-9C627E0C07B1}">
      <dgm:prSet/>
      <dgm:spPr>
        <a:solidFill>
          <a:schemeClr val="accent2">
            <a:lumMod val="75000"/>
          </a:schemeClr>
        </a:solidFill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pPr rtl="1"/>
          <a:endParaRPr lang="ar-EG" sz="1400" b="1">
            <a:latin typeface="Poppins" panose="00000500000000000000" pitchFamily="2" charset="0"/>
          </a:endParaRPr>
        </a:p>
      </dgm:t>
    </dgm:pt>
    <dgm:pt modelId="{B2DA1F80-AA22-4D7B-AEC0-55240D49E425}" type="sibTrans" cxnId="{AE5B60D3-7C53-4484-9195-9C627E0C07B1}">
      <dgm:prSet/>
      <dgm:spPr/>
      <dgm:t>
        <a:bodyPr/>
        <a:lstStyle/>
        <a:p>
          <a:pPr rtl="1"/>
          <a:endParaRPr lang="ar-EG" sz="1400" b="1">
            <a:latin typeface="Poppins" panose="00000500000000000000" pitchFamily="2" charset="0"/>
          </a:endParaRPr>
        </a:p>
      </dgm:t>
    </dgm:pt>
    <dgm:pt modelId="{1985ED24-EEFA-4D06-8C5A-E7DB51747C40}">
      <dgm:prSet custT="1"/>
      <dgm:spPr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pPr rtl="1"/>
          <a:r>
            <a:rPr lang="en-US" sz="1600" b="1" dirty="0">
              <a:latin typeface="Poppins" panose="00000500000000000000" pitchFamily="2" charset="0"/>
              <a:cs typeface="Poppins" panose="00000500000000000000" pitchFamily="2" charset="0"/>
            </a:rPr>
            <a:t>Distance Calculations</a:t>
          </a:r>
          <a:endParaRPr lang="ar-EG" sz="1600" b="1" dirty="0">
            <a:latin typeface="Poppins" panose="00000500000000000000" pitchFamily="2" charset="0"/>
          </a:endParaRPr>
        </a:p>
      </dgm:t>
    </dgm:pt>
    <dgm:pt modelId="{E16DBB9C-9FBE-47FC-A8FB-47978F157BD2}" type="parTrans" cxnId="{22CA0A19-598D-4E27-9C86-D621F8C29DB2}">
      <dgm:prSet/>
      <dgm:spPr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pPr rtl="1"/>
          <a:endParaRPr lang="ar-EG" sz="1400" b="1">
            <a:latin typeface="Poppins" panose="00000500000000000000" pitchFamily="2" charset="0"/>
          </a:endParaRPr>
        </a:p>
      </dgm:t>
    </dgm:pt>
    <dgm:pt modelId="{B4AAD4C1-35E6-48D5-A106-888A656E9379}" type="sibTrans" cxnId="{22CA0A19-598D-4E27-9C86-D621F8C29DB2}">
      <dgm:prSet/>
      <dgm:spPr/>
      <dgm:t>
        <a:bodyPr/>
        <a:lstStyle/>
        <a:p>
          <a:pPr rtl="1"/>
          <a:endParaRPr lang="ar-EG" sz="1400" b="1">
            <a:latin typeface="Poppins" panose="00000500000000000000" pitchFamily="2" charset="0"/>
          </a:endParaRPr>
        </a:p>
      </dgm:t>
    </dgm:pt>
    <dgm:pt modelId="{5D262857-2B50-4097-9464-AA38DEEDDFF3}" type="pres">
      <dgm:prSet presAssocID="{3A2F9F58-9EA1-4D45-B4E0-7ABD55BD022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9C3D6F3-359E-4A5B-9929-2F882AE26CDF}" type="pres">
      <dgm:prSet presAssocID="{0D587F81-5851-49F0-8B90-2C2F0118CE03}" presName="hierRoot1" presStyleCnt="0">
        <dgm:presLayoutVars>
          <dgm:hierBranch val="init"/>
        </dgm:presLayoutVars>
      </dgm:prSet>
      <dgm:spPr/>
    </dgm:pt>
    <dgm:pt modelId="{07158426-6279-4601-8A76-46D025E257C5}" type="pres">
      <dgm:prSet presAssocID="{0D587F81-5851-49F0-8B90-2C2F0118CE03}" presName="rootComposite1" presStyleCnt="0"/>
      <dgm:spPr/>
    </dgm:pt>
    <dgm:pt modelId="{E3BC45E7-4824-4F97-8068-B243A4E07BBD}" type="pres">
      <dgm:prSet presAssocID="{0D587F81-5851-49F0-8B90-2C2F0118CE03}" presName="rootText1" presStyleLbl="node0" presStyleIdx="0" presStyleCnt="1">
        <dgm:presLayoutVars>
          <dgm:chPref val="3"/>
        </dgm:presLayoutVars>
      </dgm:prSet>
      <dgm:spPr/>
    </dgm:pt>
    <dgm:pt modelId="{64F170B4-AA3B-4DB5-965B-73190F10B8B0}" type="pres">
      <dgm:prSet presAssocID="{0D587F81-5851-49F0-8B90-2C2F0118CE03}" presName="rootConnector1" presStyleLbl="node1" presStyleIdx="0" presStyleCnt="0"/>
      <dgm:spPr/>
    </dgm:pt>
    <dgm:pt modelId="{4F18DCB5-9DAB-4FF1-AB2D-2CC9BB3C21B9}" type="pres">
      <dgm:prSet presAssocID="{0D587F81-5851-49F0-8B90-2C2F0118CE03}" presName="hierChild2" presStyleCnt="0"/>
      <dgm:spPr/>
    </dgm:pt>
    <dgm:pt modelId="{8387E6CA-75D8-44F3-AD8E-75B773E9EA66}" type="pres">
      <dgm:prSet presAssocID="{5D35DDB3-3A79-412E-A79A-EA89F6AD3AA8}" presName="Name64" presStyleLbl="parChTrans1D2" presStyleIdx="0" presStyleCnt="6"/>
      <dgm:spPr/>
    </dgm:pt>
    <dgm:pt modelId="{69E8C44F-5C9F-4CD9-A74C-E3B8A97FE2BC}" type="pres">
      <dgm:prSet presAssocID="{69A68AA9-A627-486A-AA9E-16CEABD9530D}" presName="hierRoot2" presStyleCnt="0">
        <dgm:presLayoutVars>
          <dgm:hierBranch val="init"/>
        </dgm:presLayoutVars>
      </dgm:prSet>
      <dgm:spPr/>
    </dgm:pt>
    <dgm:pt modelId="{BDC01757-5113-4776-AFEF-5C1DE472C4B5}" type="pres">
      <dgm:prSet presAssocID="{69A68AA9-A627-486A-AA9E-16CEABD9530D}" presName="rootComposite" presStyleCnt="0"/>
      <dgm:spPr/>
    </dgm:pt>
    <dgm:pt modelId="{C4A87778-F4CD-4772-B42A-268D649BC438}" type="pres">
      <dgm:prSet presAssocID="{69A68AA9-A627-486A-AA9E-16CEABD9530D}" presName="rootText" presStyleLbl="node2" presStyleIdx="0" presStyleCnt="6">
        <dgm:presLayoutVars>
          <dgm:chPref val="3"/>
        </dgm:presLayoutVars>
      </dgm:prSet>
      <dgm:spPr/>
    </dgm:pt>
    <dgm:pt modelId="{23063116-4EB0-4B4B-8F3F-3928E6425EC0}" type="pres">
      <dgm:prSet presAssocID="{69A68AA9-A627-486A-AA9E-16CEABD9530D}" presName="rootConnector" presStyleLbl="node2" presStyleIdx="0" presStyleCnt="6"/>
      <dgm:spPr/>
    </dgm:pt>
    <dgm:pt modelId="{646DCFAF-2F37-4303-A2D6-2D8A5C66AA18}" type="pres">
      <dgm:prSet presAssocID="{69A68AA9-A627-486A-AA9E-16CEABD9530D}" presName="hierChild4" presStyleCnt="0"/>
      <dgm:spPr/>
    </dgm:pt>
    <dgm:pt modelId="{C13B3528-3C37-4B25-B755-C7318B1E3F24}" type="pres">
      <dgm:prSet presAssocID="{69A68AA9-A627-486A-AA9E-16CEABD9530D}" presName="hierChild5" presStyleCnt="0"/>
      <dgm:spPr/>
    </dgm:pt>
    <dgm:pt modelId="{7220CB76-431D-4519-A2AC-E39EC7776E7A}" type="pres">
      <dgm:prSet presAssocID="{F38F945F-7A09-48BF-98AB-FD4969F446FB}" presName="Name64" presStyleLbl="parChTrans1D2" presStyleIdx="1" presStyleCnt="6"/>
      <dgm:spPr/>
    </dgm:pt>
    <dgm:pt modelId="{76210DC9-C652-41F8-875C-A3B1BBD0F808}" type="pres">
      <dgm:prSet presAssocID="{5E1A36C9-21E4-49FD-9C9F-D7990BB97098}" presName="hierRoot2" presStyleCnt="0">
        <dgm:presLayoutVars>
          <dgm:hierBranch val="init"/>
        </dgm:presLayoutVars>
      </dgm:prSet>
      <dgm:spPr/>
    </dgm:pt>
    <dgm:pt modelId="{8869479C-858B-4AD0-88C9-1CE774F6101B}" type="pres">
      <dgm:prSet presAssocID="{5E1A36C9-21E4-49FD-9C9F-D7990BB97098}" presName="rootComposite" presStyleCnt="0"/>
      <dgm:spPr/>
    </dgm:pt>
    <dgm:pt modelId="{A6866692-3230-4DBC-9804-956190B3DC7D}" type="pres">
      <dgm:prSet presAssocID="{5E1A36C9-21E4-49FD-9C9F-D7990BB97098}" presName="rootText" presStyleLbl="node2" presStyleIdx="1" presStyleCnt="6">
        <dgm:presLayoutVars>
          <dgm:chPref val="3"/>
        </dgm:presLayoutVars>
      </dgm:prSet>
      <dgm:spPr/>
    </dgm:pt>
    <dgm:pt modelId="{A9948042-0997-465E-94A3-F33477FD292C}" type="pres">
      <dgm:prSet presAssocID="{5E1A36C9-21E4-49FD-9C9F-D7990BB97098}" presName="rootConnector" presStyleLbl="node2" presStyleIdx="1" presStyleCnt="6"/>
      <dgm:spPr/>
    </dgm:pt>
    <dgm:pt modelId="{4DBB618C-5D70-4079-B421-2080515FE59F}" type="pres">
      <dgm:prSet presAssocID="{5E1A36C9-21E4-49FD-9C9F-D7990BB97098}" presName="hierChild4" presStyleCnt="0"/>
      <dgm:spPr/>
    </dgm:pt>
    <dgm:pt modelId="{657EEC65-5B31-489B-ADF9-E0B722280532}" type="pres">
      <dgm:prSet presAssocID="{5E1A36C9-21E4-49FD-9C9F-D7990BB97098}" presName="hierChild5" presStyleCnt="0"/>
      <dgm:spPr/>
    </dgm:pt>
    <dgm:pt modelId="{308E295B-9540-457F-994F-80FD0E3E1D7D}" type="pres">
      <dgm:prSet presAssocID="{FC3546AD-E1A2-4638-A71B-C499DE739799}" presName="Name64" presStyleLbl="parChTrans1D2" presStyleIdx="2" presStyleCnt="6"/>
      <dgm:spPr/>
    </dgm:pt>
    <dgm:pt modelId="{5669BC24-BC41-4A9E-80B5-D618DC5995A9}" type="pres">
      <dgm:prSet presAssocID="{E18B6EB3-1A7D-434A-8862-1D929071207B}" presName="hierRoot2" presStyleCnt="0">
        <dgm:presLayoutVars>
          <dgm:hierBranch val="init"/>
        </dgm:presLayoutVars>
      </dgm:prSet>
      <dgm:spPr/>
    </dgm:pt>
    <dgm:pt modelId="{0D678C3E-B7EF-47EF-8355-CB6535262FB5}" type="pres">
      <dgm:prSet presAssocID="{E18B6EB3-1A7D-434A-8862-1D929071207B}" presName="rootComposite" presStyleCnt="0"/>
      <dgm:spPr/>
    </dgm:pt>
    <dgm:pt modelId="{010E2C20-189C-48B9-94FA-B3DF1C4E70E9}" type="pres">
      <dgm:prSet presAssocID="{E18B6EB3-1A7D-434A-8862-1D929071207B}" presName="rootText" presStyleLbl="node2" presStyleIdx="2" presStyleCnt="6">
        <dgm:presLayoutVars>
          <dgm:chPref val="3"/>
        </dgm:presLayoutVars>
      </dgm:prSet>
      <dgm:spPr/>
    </dgm:pt>
    <dgm:pt modelId="{3135A311-F9F5-4BF0-8F14-2D6C62F68FD5}" type="pres">
      <dgm:prSet presAssocID="{E18B6EB3-1A7D-434A-8862-1D929071207B}" presName="rootConnector" presStyleLbl="node2" presStyleIdx="2" presStyleCnt="6"/>
      <dgm:spPr/>
    </dgm:pt>
    <dgm:pt modelId="{4C56C6F5-A2AC-45A1-A2DF-7AD56B2D2DD2}" type="pres">
      <dgm:prSet presAssocID="{E18B6EB3-1A7D-434A-8862-1D929071207B}" presName="hierChild4" presStyleCnt="0"/>
      <dgm:spPr/>
    </dgm:pt>
    <dgm:pt modelId="{A1B185F5-911D-44B1-9DDB-F6A5E9FFA7F3}" type="pres">
      <dgm:prSet presAssocID="{E18B6EB3-1A7D-434A-8862-1D929071207B}" presName="hierChild5" presStyleCnt="0"/>
      <dgm:spPr/>
    </dgm:pt>
    <dgm:pt modelId="{BBC9852E-21B6-43DF-A432-FAFB236A2132}" type="pres">
      <dgm:prSet presAssocID="{E4D6D9EE-62AC-41C0-B1D8-808BCACCB18E}" presName="Name64" presStyleLbl="parChTrans1D2" presStyleIdx="3" presStyleCnt="6"/>
      <dgm:spPr/>
    </dgm:pt>
    <dgm:pt modelId="{9E7F3554-2662-4363-8464-7EE0D4404BC3}" type="pres">
      <dgm:prSet presAssocID="{4672985A-CE56-4C8D-A8F3-DC818BE3C000}" presName="hierRoot2" presStyleCnt="0">
        <dgm:presLayoutVars>
          <dgm:hierBranch val="init"/>
        </dgm:presLayoutVars>
      </dgm:prSet>
      <dgm:spPr/>
    </dgm:pt>
    <dgm:pt modelId="{B31C275C-6D1F-4976-B163-D8B674D0EBE6}" type="pres">
      <dgm:prSet presAssocID="{4672985A-CE56-4C8D-A8F3-DC818BE3C000}" presName="rootComposite" presStyleCnt="0"/>
      <dgm:spPr/>
    </dgm:pt>
    <dgm:pt modelId="{7DF5D5A0-4B12-4301-A8A6-1F6084C587DB}" type="pres">
      <dgm:prSet presAssocID="{4672985A-CE56-4C8D-A8F3-DC818BE3C000}" presName="rootText" presStyleLbl="node2" presStyleIdx="3" presStyleCnt="6">
        <dgm:presLayoutVars>
          <dgm:chPref val="3"/>
        </dgm:presLayoutVars>
      </dgm:prSet>
      <dgm:spPr/>
    </dgm:pt>
    <dgm:pt modelId="{71C0C6D8-3C95-4694-8F97-39F60C60761B}" type="pres">
      <dgm:prSet presAssocID="{4672985A-CE56-4C8D-A8F3-DC818BE3C000}" presName="rootConnector" presStyleLbl="node2" presStyleIdx="3" presStyleCnt="6"/>
      <dgm:spPr/>
    </dgm:pt>
    <dgm:pt modelId="{CE390D94-07F3-409D-BB4B-EC623730D60C}" type="pres">
      <dgm:prSet presAssocID="{4672985A-CE56-4C8D-A8F3-DC818BE3C000}" presName="hierChild4" presStyleCnt="0"/>
      <dgm:spPr/>
    </dgm:pt>
    <dgm:pt modelId="{C7B69292-DD4D-403B-9DC0-451F9415F109}" type="pres">
      <dgm:prSet presAssocID="{4672985A-CE56-4C8D-A8F3-DC818BE3C000}" presName="hierChild5" presStyleCnt="0"/>
      <dgm:spPr/>
    </dgm:pt>
    <dgm:pt modelId="{7E78A354-2CC0-411D-9C29-E90BB7AD1881}" type="pres">
      <dgm:prSet presAssocID="{93E43878-50BE-4C45-BD33-6E3B2A3B7221}" presName="Name64" presStyleLbl="parChTrans1D2" presStyleIdx="4" presStyleCnt="6"/>
      <dgm:spPr/>
    </dgm:pt>
    <dgm:pt modelId="{2A241359-F7F6-436D-B1FD-47961870F810}" type="pres">
      <dgm:prSet presAssocID="{E5D3C296-904E-43DC-9265-0BBC0AE5C5F2}" presName="hierRoot2" presStyleCnt="0">
        <dgm:presLayoutVars>
          <dgm:hierBranch val="init"/>
        </dgm:presLayoutVars>
      </dgm:prSet>
      <dgm:spPr/>
    </dgm:pt>
    <dgm:pt modelId="{5AAD5BF3-5890-4BDF-A44D-1087F713B694}" type="pres">
      <dgm:prSet presAssocID="{E5D3C296-904E-43DC-9265-0BBC0AE5C5F2}" presName="rootComposite" presStyleCnt="0"/>
      <dgm:spPr/>
    </dgm:pt>
    <dgm:pt modelId="{02107753-8B37-48A8-830B-CEE115BD6BE2}" type="pres">
      <dgm:prSet presAssocID="{E5D3C296-904E-43DC-9265-0BBC0AE5C5F2}" presName="rootText" presStyleLbl="node2" presStyleIdx="4" presStyleCnt="6">
        <dgm:presLayoutVars>
          <dgm:chPref val="3"/>
        </dgm:presLayoutVars>
      </dgm:prSet>
      <dgm:spPr/>
    </dgm:pt>
    <dgm:pt modelId="{EE9EA930-6685-4AF9-9A63-43296251460C}" type="pres">
      <dgm:prSet presAssocID="{E5D3C296-904E-43DC-9265-0BBC0AE5C5F2}" presName="rootConnector" presStyleLbl="node2" presStyleIdx="4" presStyleCnt="6"/>
      <dgm:spPr/>
    </dgm:pt>
    <dgm:pt modelId="{9A1A6C49-6FE1-4D42-87B4-EAAF9703EFCE}" type="pres">
      <dgm:prSet presAssocID="{E5D3C296-904E-43DC-9265-0BBC0AE5C5F2}" presName="hierChild4" presStyleCnt="0"/>
      <dgm:spPr/>
    </dgm:pt>
    <dgm:pt modelId="{122BD7D5-2E02-41FB-BB26-F9E4B72B8AB7}" type="pres">
      <dgm:prSet presAssocID="{E5D3C296-904E-43DC-9265-0BBC0AE5C5F2}" presName="hierChild5" presStyleCnt="0"/>
      <dgm:spPr/>
    </dgm:pt>
    <dgm:pt modelId="{D74B2E38-2889-4E19-B4A3-C87914B75413}" type="pres">
      <dgm:prSet presAssocID="{E16DBB9C-9FBE-47FC-A8FB-47978F157BD2}" presName="Name64" presStyleLbl="parChTrans1D2" presStyleIdx="5" presStyleCnt="6"/>
      <dgm:spPr/>
    </dgm:pt>
    <dgm:pt modelId="{715FB388-23D8-46B1-A99F-35FD302F1236}" type="pres">
      <dgm:prSet presAssocID="{1985ED24-EEFA-4D06-8C5A-E7DB51747C40}" presName="hierRoot2" presStyleCnt="0">
        <dgm:presLayoutVars>
          <dgm:hierBranch val="init"/>
        </dgm:presLayoutVars>
      </dgm:prSet>
      <dgm:spPr/>
    </dgm:pt>
    <dgm:pt modelId="{2DC90955-057C-4FC7-B66D-F60F572C2869}" type="pres">
      <dgm:prSet presAssocID="{1985ED24-EEFA-4D06-8C5A-E7DB51747C40}" presName="rootComposite" presStyleCnt="0"/>
      <dgm:spPr/>
    </dgm:pt>
    <dgm:pt modelId="{856C1B28-9479-4194-ABCB-1A334B8C308D}" type="pres">
      <dgm:prSet presAssocID="{1985ED24-EEFA-4D06-8C5A-E7DB51747C40}" presName="rootText" presStyleLbl="node2" presStyleIdx="5" presStyleCnt="6" custLinFactNeighborX="-2100" custLinFactNeighborY="6709">
        <dgm:presLayoutVars>
          <dgm:chPref val="3"/>
        </dgm:presLayoutVars>
      </dgm:prSet>
      <dgm:spPr/>
    </dgm:pt>
    <dgm:pt modelId="{D9C3793F-C595-4393-8F2E-F8BE5133F48C}" type="pres">
      <dgm:prSet presAssocID="{1985ED24-EEFA-4D06-8C5A-E7DB51747C40}" presName="rootConnector" presStyleLbl="node2" presStyleIdx="5" presStyleCnt="6"/>
      <dgm:spPr/>
    </dgm:pt>
    <dgm:pt modelId="{56ECE3F1-2BBA-4E9E-A1FD-D1AD4B17E0BC}" type="pres">
      <dgm:prSet presAssocID="{1985ED24-EEFA-4D06-8C5A-E7DB51747C40}" presName="hierChild4" presStyleCnt="0"/>
      <dgm:spPr/>
    </dgm:pt>
    <dgm:pt modelId="{D99D9A7E-57FE-44AC-988E-E0630602A4EF}" type="pres">
      <dgm:prSet presAssocID="{1985ED24-EEFA-4D06-8C5A-E7DB51747C40}" presName="hierChild5" presStyleCnt="0"/>
      <dgm:spPr/>
    </dgm:pt>
    <dgm:pt modelId="{5F54E000-587B-4F3F-B464-41543AECD69D}" type="pres">
      <dgm:prSet presAssocID="{0D587F81-5851-49F0-8B90-2C2F0118CE03}" presName="hierChild3" presStyleCnt="0"/>
      <dgm:spPr/>
    </dgm:pt>
  </dgm:ptLst>
  <dgm:cxnLst>
    <dgm:cxn modelId="{6B573F03-BA47-47FD-AB96-E06EFE32D7D0}" type="presOf" srcId="{69A68AA9-A627-486A-AA9E-16CEABD9530D}" destId="{23063116-4EB0-4B4B-8F3F-3928E6425EC0}" srcOrd="1" destOrd="0" presId="urn:microsoft.com/office/officeart/2009/3/layout/HorizontalOrganizationChart"/>
    <dgm:cxn modelId="{22CA0A19-598D-4E27-9C86-D621F8C29DB2}" srcId="{0D587F81-5851-49F0-8B90-2C2F0118CE03}" destId="{1985ED24-EEFA-4D06-8C5A-E7DB51747C40}" srcOrd="5" destOrd="0" parTransId="{E16DBB9C-9FBE-47FC-A8FB-47978F157BD2}" sibTransId="{B4AAD4C1-35E6-48D5-A106-888A656E9379}"/>
    <dgm:cxn modelId="{43F5F92F-1FBD-4CBF-A81C-C6670C34E7E2}" srcId="{0D587F81-5851-49F0-8B90-2C2F0118CE03}" destId="{5E1A36C9-21E4-49FD-9C9F-D7990BB97098}" srcOrd="1" destOrd="0" parTransId="{F38F945F-7A09-48BF-98AB-FD4969F446FB}" sibTransId="{D2958AAE-92A8-4D55-A6CF-0E72541AC3BD}"/>
    <dgm:cxn modelId="{0FD8513C-921D-4E31-9A91-2F376511C1F7}" type="presOf" srcId="{5E1A36C9-21E4-49FD-9C9F-D7990BB97098}" destId="{A6866692-3230-4DBC-9804-956190B3DC7D}" srcOrd="0" destOrd="0" presId="urn:microsoft.com/office/officeart/2009/3/layout/HorizontalOrganizationChart"/>
    <dgm:cxn modelId="{BA5F7D4B-05FF-4C6A-8119-0665EE6E880B}" srcId="{0D587F81-5851-49F0-8B90-2C2F0118CE03}" destId="{E18B6EB3-1A7D-434A-8862-1D929071207B}" srcOrd="2" destOrd="0" parTransId="{FC3546AD-E1A2-4638-A71B-C499DE739799}" sibTransId="{FAD4E8CE-07B9-4B66-85A7-AFB731AE96DA}"/>
    <dgm:cxn modelId="{28B6376C-27D2-4A12-B4BC-1A79F883731C}" srcId="{3A2F9F58-9EA1-4D45-B4E0-7ABD55BD0225}" destId="{0D587F81-5851-49F0-8B90-2C2F0118CE03}" srcOrd="0" destOrd="0" parTransId="{7EBC3A70-A6A4-4779-83B4-29CB7626F9A0}" sibTransId="{A1113A65-2008-4301-AE6C-A58BBEBEA331}"/>
    <dgm:cxn modelId="{326EB96E-E75A-4EA6-B4D9-3196C874A086}" type="presOf" srcId="{E16DBB9C-9FBE-47FC-A8FB-47978F157BD2}" destId="{D74B2E38-2889-4E19-B4A3-C87914B75413}" srcOrd="0" destOrd="0" presId="urn:microsoft.com/office/officeart/2009/3/layout/HorizontalOrganizationChart"/>
    <dgm:cxn modelId="{66A98D72-A82F-4768-954D-4D0E70F131EC}" srcId="{0D587F81-5851-49F0-8B90-2C2F0118CE03}" destId="{69A68AA9-A627-486A-AA9E-16CEABD9530D}" srcOrd="0" destOrd="0" parTransId="{5D35DDB3-3A79-412E-A79A-EA89F6AD3AA8}" sibTransId="{CD184F63-CE96-4E4F-B431-078A8477E064}"/>
    <dgm:cxn modelId="{79A92474-0030-4DCD-9E9F-7E40D46AE8B8}" type="presOf" srcId="{4672985A-CE56-4C8D-A8F3-DC818BE3C000}" destId="{71C0C6D8-3C95-4694-8F97-39F60C60761B}" srcOrd="1" destOrd="0" presId="urn:microsoft.com/office/officeart/2009/3/layout/HorizontalOrganizationChart"/>
    <dgm:cxn modelId="{F44F7F76-910E-4618-868A-D323BEC6D497}" type="presOf" srcId="{1985ED24-EEFA-4D06-8C5A-E7DB51747C40}" destId="{D9C3793F-C595-4393-8F2E-F8BE5133F48C}" srcOrd="1" destOrd="0" presId="urn:microsoft.com/office/officeart/2009/3/layout/HorizontalOrganizationChart"/>
    <dgm:cxn modelId="{1A92ED78-CF98-4A1B-AC7D-10F1B8F6637D}" type="presOf" srcId="{1985ED24-EEFA-4D06-8C5A-E7DB51747C40}" destId="{856C1B28-9479-4194-ABCB-1A334B8C308D}" srcOrd="0" destOrd="0" presId="urn:microsoft.com/office/officeart/2009/3/layout/HorizontalOrganizationChart"/>
    <dgm:cxn modelId="{DAD1E85A-87B0-4458-A1B9-B45774C3BEDC}" type="presOf" srcId="{0D587F81-5851-49F0-8B90-2C2F0118CE03}" destId="{E3BC45E7-4824-4F97-8068-B243A4E07BBD}" srcOrd="0" destOrd="0" presId="urn:microsoft.com/office/officeart/2009/3/layout/HorizontalOrganizationChart"/>
    <dgm:cxn modelId="{D6FCC78C-CF23-4D13-B872-7311BBF72E09}" type="presOf" srcId="{E18B6EB3-1A7D-434A-8862-1D929071207B}" destId="{3135A311-F9F5-4BF0-8F14-2D6C62F68FD5}" srcOrd="1" destOrd="0" presId="urn:microsoft.com/office/officeart/2009/3/layout/HorizontalOrganizationChart"/>
    <dgm:cxn modelId="{22E7138F-7519-4C27-B3A5-596C17A60DBF}" type="presOf" srcId="{5E1A36C9-21E4-49FD-9C9F-D7990BB97098}" destId="{A9948042-0997-465E-94A3-F33477FD292C}" srcOrd="1" destOrd="0" presId="urn:microsoft.com/office/officeart/2009/3/layout/HorizontalOrganizationChart"/>
    <dgm:cxn modelId="{4D0CAD90-8A34-4D32-91E7-D2A15BE34357}" type="presOf" srcId="{5D35DDB3-3A79-412E-A79A-EA89F6AD3AA8}" destId="{8387E6CA-75D8-44F3-AD8E-75B773E9EA66}" srcOrd="0" destOrd="0" presId="urn:microsoft.com/office/officeart/2009/3/layout/HorizontalOrganizationChart"/>
    <dgm:cxn modelId="{B2005E92-0D2D-4023-A9A5-185321428FDD}" type="presOf" srcId="{93E43878-50BE-4C45-BD33-6E3B2A3B7221}" destId="{7E78A354-2CC0-411D-9C29-E90BB7AD1881}" srcOrd="0" destOrd="0" presId="urn:microsoft.com/office/officeart/2009/3/layout/HorizontalOrganizationChart"/>
    <dgm:cxn modelId="{1B4ABC9D-B6A9-4B33-BEF9-1A1488A4487F}" type="presOf" srcId="{E18B6EB3-1A7D-434A-8862-1D929071207B}" destId="{010E2C20-189C-48B9-94FA-B3DF1C4E70E9}" srcOrd="0" destOrd="0" presId="urn:microsoft.com/office/officeart/2009/3/layout/HorizontalOrganizationChart"/>
    <dgm:cxn modelId="{DFB8749E-E71A-4462-8FE5-6E6A8671F9D5}" type="presOf" srcId="{F38F945F-7A09-48BF-98AB-FD4969F446FB}" destId="{7220CB76-431D-4519-A2AC-E39EC7776E7A}" srcOrd="0" destOrd="0" presId="urn:microsoft.com/office/officeart/2009/3/layout/HorizontalOrganizationChart"/>
    <dgm:cxn modelId="{CB481BA7-6C32-4FE5-ACCA-DC8A34A7997D}" type="presOf" srcId="{E4D6D9EE-62AC-41C0-B1D8-808BCACCB18E}" destId="{BBC9852E-21B6-43DF-A432-FAFB236A2132}" srcOrd="0" destOrd="0" presId="urn:microsoft.com/office/officeart/2009/3/layout/HorizontalOrganizationChart"/>
    <dgm:cxn modelId="{7D2F49BC-FD60-4289-98CC-31C7392F596C}" type="presOf" srcId="{3A2F9F58-9EA1-4D45-B4E0-7ABD55BD0225}" destId="{5D262857-2B50-4097-9464-AA38DEEDDFF3}" srcOrd="0" destOrd="0" presId="urn:microsoft.com/office/officeart/2009/3/layout/HorizontalOrganizationChart"/>
    <dgm:cxn modelId="{27F5ACCB-1C04-4018-9DF8-C2994ABBFC09}" type="presOf" srcId="{0D587F81-5851-49F0-8B90-2C2F0118CE03}" destId="{64F170B4-AA3B-4DB5-965B-73190F10B8B0}" srcOrd="1" destOrd="0" presId="urn:microsoft.com/office/officeart/2009/3/layout/HorizontalOrganizationChart"/>
    <dgm:cxn modelId="{AE5B60D3-7C53-4484-9195-9C627E0C07B1}" srcId="{0D587F81-5851-49F0-8B90-2C2F0118CE03}" destId="{E5D3C296-904E-43DC-9265-0BBC0AE5C5F2}" srcOrd="4" destOrd="0" parTransId="{93E43878-50BE-4C45-BD33-6E3B2A3B7221}" sibTransId="{B2DA1F80-AA22-4D7B-AEC0-55240D49E425}"/>
    <dgm:cxn modelId="{40109CD6-DC32-4D79-B909-6BBD95F1105A}" type="presOf" srcId="{E5D3C296-904E-43DC-9265-0BBC0AE5C5F2}" destId="{EE9EA930-6685-4AF9-9A63-43296251460C}" srcOrd="1" destOrd="0" presId="urn:microsoft.com/office/officeart/2009/3/layout/HorizontalOrganizationChart"/>
    <dgm:cxn modelId="{FE8CE1E3-62A5-45B6-B037-4B7520F56AD4}" type="presOf" srcId="{FC3546AD-E1A2-4638-A71B-C499DE739799}" destId="{308E295B-9540-457F-994F-80FD0E3E1D7D}" srcOrd="0" destOrd="0" presId="urn:microsoft.com/office/officeart/2009/3/layout/HorizontalOrganizationChart"/>
    <dgm:cxn modelId="{9BDA26E6-7178-48FA-A5A9-FA83C1FE2A08}" type="presOf" srcId="{E5D3C296-904E-43DC-9265-0BBC0AE5C5F2}" destId="{02107753-8B37-48A8-830B-CEE115BD6BE2}" srcOrd="0" destOrd="0" presId="urn:microsoft.com/office/officeart/2009/3/layout/HorizontalOrganizationChart"/>
    <dgm:cxn modelId="{970C84F0-7634-41AC-9365-C2A28A49C025}" srcId="{0D587F81-5851-49F0-8B90-2C2F0118CE03}" destId="{4672985A-CE56-4C8D-A8F3-DC818BE3C000}" srcOrd="3" destOrd="0" parTransId="{E4D6D9EE-62AC-41C0-B1D8-808BCACCB18E}" sibTransId="{7E4D56D4-3A05-4D67-8BA8-B501E71F9A3F}"/>
    <dgm:cxn modelId="{BDFC0FF1-232E-497A-B2AE-3EB037D12329}" type="presOf" srcId="{69A68AA9-A627-486A-AA9E-16CEABD9530D}" destId="{C4A87778-F4CD-4772-B42A-268D649BC438}" srcOrd="0" destOrd="0" presId="urn:microsoft.com/office/officeart/2009/3/layout/HorizontalOrganizationChart"/>
    <dgm:cxn modelId="{14E529FA-62D6-4A23-B75A-0F1177C761BB}" type="presOf" srcId="{4672985A-CE56-4C8D-A8F3-DC818BE3C000}" destId="{7DF5D5A0-4B12-4301-A8A6-1F6084C587DB}" srcOrd="0" destOrd="0" presId="urn:microsoft.com/office/officeart/2009/3/layout/HorizontalOrganizationChart"/>
    <dgm:cxn modelId="{D809AE58-BEEF-49CD-A5AF-8193D7C6A5ED}" type="presParOf" srcId="{5D262857-2B50-4097-9464-AA38DEEDDFF3}" destId="{E9C3D6F3-359E-4A5B-9929-2F882AE26CDF}" srcOrd="0" destOrd="0" presId="urn:microsoft.com/office/officeart/2009/3/layout/HorizontalOrganizationChart"/>
    <dgm:cxn modelId="{C56DB1E9-8443-4AD9-9661-1A17FF494A4B}" type="presParOf" srcId="{E9C3D6F3-359E-4A5B-9929-2F882AE26CDF}" destId="{07158426-6279-4601-8A76-46D025E257C5}" srcOrd="0" destOrd="0" presId="urn:microsoft.com/office/officeart/2009/3/layout/HorizontalOrganizationChart"/>
    <dgm:cxn modelId="{05721BE5-0EE4-46E9-B213-2F0FBB0E935B}" type="presParOf" srcId="{07158426-6279-4601-8A76-46D025E257C5}" destId="{E3BC45E7-4824-4F97-8068-B243A4E07BBD}" srcOrd="0" destOrd="0" presId="urn:microsoft.com/office/officeart/2009/3/layout/HorizontalOrganizationChart"/>
    <dgm:cxn modelId="{3D757D72-6A54-4F43-B6A9-5F4904600E8B}" type="presParOf" srcId="{07158426-6279-4601-8A76-46D025E257C5}" destId="{64F170B4-AA3B-4DB5-965B-73190F10B8B0}" srcOrd="1" destOrd="0" presId="urn:microsoft.com/office/officeart/2009/3/layout/HorizontalOrganizationChart"/>
    <dgm:cxn modelId="{98E4ECE4-AC45-4415-92BD-AD192ABE02AC}" type="presParOf" srcId="{E9C3D6F3-359E-4A5B-9929-2F882AE26CDF}" destId="{4F18DCB5-9DAB-4FF1-AB2D-2CC9BB3C21B9}" srcOrd="1" destOrd="0" presId="urn:microsoft.com/office/officeart/2009/3/layout/HorizontalOrganizationChart"/>
    <dgm:cxn modelId="{C7E0DFC5-E177-4650-A559-AB94FAE12FA7}" type="presParOf" srcId="{4F18DCB5-9DAB-4FF1-AB2D-2CC9BB3C21B9}" destId="{8387E6CA-75D8-44F3-AD8E-75B773E9EA66}" srcOrd="0" destOrd="0" presId="urn:microsoft.com/office/officeart/2009/3/layout/HorizontalOrganizationChart"/>
    <dgm:cxn modelId="{98BA911F-2910-4465-BAD1-302D50746FE5}" type="presParOf" srcId="{4F18DCB5-9DAB-4FF1-AB2D-2CC9BB3C21B9}" destId="{69E8C44F-5C9F-4CD9-A74C-E3B8A97FE2BC}" srcOrd="1" destOrd="0" presId="urn:microsoft.com/office/officeart/2009/3/layout/HorizontalOrganizationChart"/>
    <dgm:cxn modelId="{3C777B3D-7742-4878-BEC7-12DC125D8929}" type="presParOf" srcId="{69E8C44F-5C9F-4CD9-A74C-E3B8A97FE2BC}" destId="{BDC01757-5113-4776-AFEF-5C1DE472C4B5}" srcOrd="0" destOrd="0" presId="urn:microsoft.com/office/officeart/2009/3/layout/HorizontalOrganizationChart"/>
    <dgm:cxn modelId="{C7400C4F-1A1F-4820-ABE6-05016C30B068}" type="presParOf" srcId="{BDC01757-5113-4776-AFEF-5C1DE472C4B5}" destId="{C4A87778-F4CD-4772-B42A-268D649BC438}" srcOrd="0" destOrd="0" presId="urn:microsoft.com/office/officeart/2009/3/layout/HorizontalOrganizationChart"/>
    <dgm:cxn modelId="{5A45952F-7A85-48E7-89DA-0F7A7FAE3567}" type="presParOf" srcId="{BDC01757-5113-4776-AFEF-5C1DE472C4B5}" destId="{23063116-4EB0-4B4B-8F3F-3928E6425EC0}" srcOrd="1" destOrd="0" presId="urn:microsoft.com/office/officeart/2009/3/layout/HorizontalOrganizationChart"/>
    <dgm:cxn modelId="{C6BA9087-D65C-4750-9877-A946875B87A1}" type="presParOf" srcId="{69E8C44F-5C9F-4CD9-A74C-E3B8A97FE2BC}" destId="{646DCFAF-2F37-4303-A2D6-2D8A5C66AA18}" srcOrd="1" destOrd="0" presId="urn:microsoft.com/office/officeart/2009/3/layout/HorizontalOrganizationChart"/>
    <dgm:cxn modelId="{381E97BA-D0DB-4FBB-8311-B4CF868790CB}" type="presParOf" srcId="{69E8C44F-5C9F-4CD9-A74C-E3B8A97FE2BC}" destId="{C13B3528-3C37-4B25-B755-C7318B1E3F24}" srcOrd="2" destOrd="0" presId="urn:microsoft.com/office/officeart/2009/3/layout/HorizontalOrganizationChart"/>
    <dgm:cxn modelId="{B3872DB1-D798-4894-A3F3-EF854CBADAB3}" type="presParOf" srcId="{4F18DCB5-9DAB-4FF1-AB2D-2CC9BB3C21B9}" destId="{7220CB76-431D-4519-A2AC-E39EC7776E7A}" srcOrd="2" destOrd="0" presId="urn:microsoft.com/office/officeart/2009/3/layout/HorizontalOrganizationChart"/>
    <dgm:cxn modelId="{FD77DB76-FF97-46E7-BAF9-73721BEBB184}" type="presParOf" srcId="{4F18DCB5-9DAB-4FF1-AB2D-2CC9BB3C21B9}" destId="{76210DC9-C652-41F8-875C-A3B1BBD0F808}" srcOrd="3" destOrd="0" presId="urn:microsoft.com/office/officeart/2009/3/layout/HorizontalOrganizationChart"/>
    <dgm:cxn modelId="{F568DAC2-977D-457C-A8A8-6E24A3462146}" type="presParOf" srcId="{76210DC9-C652-41F8-875C-A3B1BBD0F808}" destId="{8869479C-858B-4AD0-88C9-1CE774F6101B}" srcOrd="0" destOrd="0" presId="urn:microsoft.com/office/officeart/2009/3/layout/HorizontalOrganizationChart"/>
    <dgm:cxn modelId="{E842785D-CBB4-4E23-A3D5-76339F28177F}" type="presParOf" srcId="{8869479C-858B-4AD0-88C9-1CE774F6101B}" destId="{A6866692-3230-4DBC-9804-956190B3DC7D}" srcOrd="0" destOrd="0" presId="urn:microsoft.com/office/officeart/2009/3/layout/HorizontalOrganizationChart"/>
    <dgm:cxn modelId="{358F45A8-B81B-4F06-912D-DAFCBFB1A8A4}" type="presParOf" srcId="{8869479C-858B-4AD0-88C9-1CE774F6101B}" destId="{A9948042-0997-465E-94A3-F33477FD292C}" srcOrd="1" destOrd="0" presId="urn:microsoft.com/office/officeart/2009/3/layout/HorizontalOrganizationChart"/>
    <dgm:cxn modelId="{A4A10CE7-6664-467C-A7D4-81DB7D79F6BA}" type="presParOf" srcId="{76210DC9-C652-41F8-875C-A3B1BBD0F808}" destId="{4DBB618C-5D70-4079-B421-2080515FE59F}" srcOrd="1" destOrd="0" presId="urn:microsoft.com/office/officeart/2009/3/layout/HorizontalOrganizationChart"/>
    <dgm:cxn modelId="{41D1F510-73D2-4EBB-A479-B0A444E2335D}" type="presParOf" srcId="{76210DC9-C652-41F8-875C-A3B1BBD0F808}" destId="{657EEC65-5B31-489B-ADF9-E0B722280532}" srcOrd="2" destOrd="0" presId="urn:microsoft.com/office/officeart/2009/3/layout/HorizontalOrganizationChart"/>
    <dgm:cxn modelId="{7918E947-FB4D-4EE5-986C-4B4F55126D88}" type="presParOf" srcId="{4F18DCB5-9DAB-4FF1-AB2D-2CC9BB3C21B9}" destId="{308E295B-9540-457F-994F-80FD0E3E1D7D}" srcOrd="4" destOrd="0" presId="urn:microsoft.com/office/officeart/2009/3/layout/HorizontalOrganizationChart"/>
    <dgm:cxn modelId="{5A895059-990F-4760-B091-FFF2007BAA55}" type="presParOf" srcId="{4F18DCB5-9DAB-4FF1-AB2D-2CC9BB3C21B9}" destId="{5669BC24-BC41-4A9E-80B5-D618DC5995A9}" srcOrd="5" destOrd="0" presId="urn:microsoft.com/office/officeart/2009/3/layout/HorizontalOrganizationChart"/>
    <dgm:cxn modelId="{C4156A5D-5498-4647-8B06-8AE0E603F3A4}" type="presParOf" srcId="{5669BC24-BC41-4A9E-80B5-D618DC5995A9}" destId="{0D678C3E-B7EF-47EF-8355-CB6535262FB5}" srcOrd="0" destOrd="0" presId="urn:microsoft.com/office/officeart/2009/3/layout/HorizontalOrganizationChart"/>
    <dgm:cxn modelId="{C5A5B90E-B183-49B4-BB2D-CC754F89FF27}" type="presParOf" srcId="{0D678C3E-B7EF-47EF-8355-CB6535262FB5}" destId="{010E2C20-189C-48B9-94FA-B3DF1C4E70E9}" srcOrd="0" destOrd="0" presId="urn:microsoft.com/office/officeart/2009/3/layout/HorizontalOrganizationChart"/>
    <dgm:cxn modelId="{3E09201F-4434-49EB-B4E9-140043DEFD55}" type="presParOf" srcId="{0D678C3E-B7EF-47EF-8355-CB6535262FB5}" destId="{3135A311-F9F5-4BF0-8F14-2D6C62F68FD5}" srcOrd="1" destOrd="0" presId="urn:microsoft.com/office/officeart/2009/3/layout/HorizontalOrganizationChart"/>
    <dgm:cxn modelId="{28FA3648-D243-4B99-84CE-C8F1D00746D2}" type="presParOf" srcId="{5669BC24-BC41-4A9E-80B5-D618DC5995A9}" destId="{4C56C6F5-A2AC-45A1-A2DF-7AD56B2D2DD2}" srcOrd="1" destOrd="0" presId="urn:microsoft.com/office/officeart/2009/3/layout/HorizontalOrganizationChart"/>
    <dgm:cxn modelId="{255DB9E4-2B9E-4FF3-8370-CB86B2641560}" type="presParOf" srcId="{5669BC24-BC41-4A9E-80B5-D618DC5995A9}" destId="{A1B185F5-911D-44B1-9DDB-F6A5E9FFA7F3}" srcOrd="2" destOrd="0" presId="urn:microsoft.com/office/officeart/2009/3/layout/HorizontalOrganizationChart"/>
    <dgm:cxn modelId="{A3D86013-485A-41CF-90A5-14E21530C4D4}" type="presParOf" srcId="{4F18DCB5-9DAB-4FF1-AB2D-2CC9BB3C21B9}" destId="{BBC9852E-21B6-43DF-A432-FAFB236A2132}" srcOrd="6" destOrd="0" presId="urn:microsoft.com/office/officeart/2009/3/layout/HorizontalOrganizationChart"/>
    <dgm:cxn modelId="{85EA93A5-B535-4A52-9D1E-26F0C1673441}" type="presParOf" srcId="{4F18DCB5-9DAB-4FF1-AB2D-2CC9BB3C21B9}" destId="{9E7F3554-2662-4363-8464-7EE0D4404BC3}" srcOrd="7" destOrd="0" presId="urn:microsoft.com/office/officeart/2009/3/layout/HorizontalOrganizationChart"/>
    <dgm:cxn modelId="{0672345C-1A6F-4200-857E-588BA4288634}" type="presParOf" srcId="{9E7F3554-2662-4363-8464-7EE0D4404BC3}" destId="{B31C275C-6D1F-4976-B163-D8B674D0EBE6}" srcOrd="0" destOrd="0" presId="urn:microsoft.com/office/officeart/2009/3/layout/HorizontalOrganizationChart"/>
    <dgm:cxn modelId="{0190B6E6-1D22-4E52-AD5B-47A4E54B8CF5}" type="presParOf" srcId="{B31C275C-6D1F-4976-B163-D8B674D0EBE6}" destId="{7DF5D5A0-4B12-4301-A8A6-1F6084C587DB}" srcOrd="0" destOrd="0" presId="urn:microsoft.com/office/officeart/2009/3/layout/HorizontalOrganizationChart"/>
    <dgm:cxn modelId="{7B8B53C6-CE92-49CA-B562-5C246FD01DCF}" type="presParOf" srcId="{B31C275C-6D1F-4976-B163-D8B674D0EBE6}" destId="{71C0C6D8-3C95-4694-8F97-39F60C60761B}" srcOrd="1" destOrd="0" presId="urn:microsoft.com/office/officeart/2009/3/layout/HorizontalOrganizationChart"/>
    <dgm:cxn modelId="{FD6E0318-4426-4B0B-BBCE-261A6062DBCB}" type="presParOf" srcId="{9E7F3554-2662-4363-8464-7EE0D4404BC3}" destId="{CE390D94-07F3-409D-BB4B-EC623730D60C}" srcOrd="1" destOrd="0" presId="urn:microsoft.com/office/officeart/2009/3/layout/HorizontalOrganizationChart"/>
    <dgm:cxn modelId="{435D49DA-8471-4DEC-A6D4-26060579C484}" type="presParOf" srcId="{9E7F3554-2662-4363-8464-7EE0D4404BC3}" destId="{C7B69292-DD4D-403B-9DC0-451F9415F109}" srcOrd="2" destOrd="0" presId="urn:microsoft.com/office/officeart/2009/3/layout/HorizontalOrganizationChart"/>
    <dgm:cxn modelId="{97E50C82-0194-43D2-A791-A2C8A3BADBAF}" type="presParOf" srcId="{4F18DCB5-9DAB-4FF1-AB2D-2CC9BB3C21B9}" destId="{7E78A354-2CC0-411D-9C29-E90BB7AD1881}" srcOrd="8" destOrd="0" presId="urn:microsoft.com/office/officeart/2009/3/layout/HorizontalOrganizationChart"/>
    <dgm:cxn modelId="{A7D97440-0ACE-4EB6-9815-1E34256C5423}" type="presParOf" srcId="{4F18DCB5-9DAB-4FF1-AB2D-2CC9BB3C21B9}" destId="{2A241359-F7F6-436D-B1FD-47961870F810}" srcOrd="9" destOrd="0" presId="urn:microsoft.com/office/officeart/2009/3/layout/HorizontalOrganizationChart"/>
    <dgm:cxn modelId="{6450A58A-E290-4636-A0C6-566981B7FD88}" type="presParOf" srcId="{2A241359-F7F6-436D-B1FD-47961870F810}" destId="{5AAD5BF3-5890-4BDF-A44D-1087F713B694}" srcOrd="0" destOrd="0" presId="urn:microsoft.com/office/officeart/2009/3/layout/HorizontalOrganizationChart"/>
    <dgm:cxn modelId="{C69DCF70-73BD-4158-B9AC-C34C9B3D3683}" type="presParOf" srcId="{5AAD5BF3-5890-4BDF-A44D-1087F713B694}" destId="{02107753-8B37-48A8-830B-CEE115BD6BE2}" srcOrd="0" destOrd="0" presId="urn:microsoft.com/office/officeart/2009/3/layout/HorizontalOrganizationChart"/>
    <dgm:cxn modelId="{86B7675C-A37D-4D68-9929-CF259F156796}" type="presParOf" srcId="{5AAD5BF3-5890-4BDF-A44D-1087F713B694}" destId="{EE9EA930-6685-4AF9-9A63-43296251460C}" srcOrd="1" destOrd="0" presId="urn:microsoft.com/office/officeart/2009/3/layout/HorizontalOrganizationChart"/>
    <dgm:cxn modelId="{284CA658-347B-4115-B122-2C5EF7EF66B8}" type="presParOf" srcId="{2A241359-F7F6-436D-B1FD-47961870F810}" destId="{9A1A6C49-6FE1-4D42-87B4-EAAF9703EFCE}" srcOrd="1" destOrd="0" presId="urn:microsoft.com/office/officeart/2009/3/layout/HorizontalOrganizationChart"/>
    <dgm:cxn modelId="{1F055EB7-28BA-4177-A447-0EB3A2A528ED}" type="presParOf" srcId="{2A241359-F7F6-436D-B1FD-47961870F810}" destId="{122BD7D5-2E02-41FB-BB26-F9E4B72B8AB7}" srcOrd="2" destOrd="0" presId="urn:microsoft.com/office/officeart/2009/3/layout/HorizontalOrganizationChart"/>
    <dgm:cxn modelId="{7376BB76-9743-4CE8-8571-4C0C89F25663}" type="presParOf" srcId="{4F18DCB5-9DAB-4FF1-AB2D-2CC9BB3C21B9}" destId="{D74B2E38-2889-4E19-B4A3-C87914B75413}" srcOrd="10" destOrd="0" presId="urn:microsoft.com/office/officeart/2009/3/layout/HorizontalOrganizationChart"/>
    <dgm:cxn modelId="{A297721E-F271-476B-AE5D-011AB3DBEE96}" type="presParOf" srcId="{4F18DCB5-9DAB-4FF1-AB2D-2CC9BB3C21B9}" destId="{715FB388-23D8-46B1-A99F-35FD302F1236}" srcOrd="11" destOrd="0" presId="urn:microsoft.com/office/officeart/2009/3/layout/HorizontalOrganizationChart"/>
    <dgm:cxn modelId="{FC4F9C09-DD48-44B1-85B8-0C275150ED69}" type="presParOf" srcId="{715FB388-23D8-46B1-A99F-35FD302F1236}" destId="{2DC90955-057C-4FC7-B66D-F60F572C2869}" srcOrd="0" destOrd="0" presId="urn:microsoft.com/office/officeart/2009/3/layout/HorizontalOrganizationChart"/>
    <dgm:cxn modelId="{AED00271-BEFB-467E-BBA3-3BAF233BF0E2}" type="presParOf" srcId="{2DC90955-057C-4FC7-B66D-F60F572C2869}" destId="{856C1B28-9479-4194-ABCB-1A334B8C308D}" srcOrd="0" destOrd="0" presId="urn:microsoft.com/office/officeart/2009/3/layout/HorizontalOrganizationChart"/>
    <dgm:cxn modelId="{CFA9E478-7193-4321-B713-356E53A67094}" type="presParOf" srcId="{2DC90955-057C-4FC7-B66D-F60F572C2869}" destId="{D9C3793F-C595-4393-8F2E-F8BE5133F48C}" srcOrd="1" destOrd="0" presId="urn:microsoft.com/office/officeart/2009/3/layout/HorizontalOrganizationChart"/>
    <dgm:cxn modelId="{C06A093D-CD33-479B-8992-6B4331BBB687}" type="presParOf" srcId="{715FB388-23D8-46B1-A99F-35FD302F1236}" destId="{56ECE3F1-2BBA-4E9E-A1FD-D1AD4B17E0BC}" srcOrd="1" destOrd="0" presId="urn:microsoft.com/office/officeart/2009/3/layout/HorizontalOrganizationChart"/>
    <dgm:cxn modelId="{DA6F18A2-FE21-4CD0-B568-D18260E55049}" type="presParOf" srcId="{715FB388-23D8-46B1-A99F-35FD302F1236}" destId="{D99D9A7E-57FE-44AC-988E-E0630602A4EF}" srcOrd="2" destOrd="0" presId="urn:microsoft.com/office/officeart/2009/3/layout/HorizontalOrganizationChart"/>
    <dgm:cxn modelId="{10A4A9C4-7A1A-4EB3-9A0C-32E9F997D345}" type="presParOf" srcId="{E9C3D6F3-359E-4A5B-9929-2F882AE26CDF}" destId="{5F54E000-587B-4F3F-B464-41543AECD69D}" srcOrd="2" destOrd="0" presId="urn:microsoft.com/office/officeart/2009/3/layout/HorizontalOrganizationChar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23507C-AA57-4024-9FCE-C963754ECFFA}" type="doc">
      <dgm:prSet loTypeId="urn:microsoft.com/office/officeart/2005/8/layout/vList2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F07E328F-E218-4BDE-9F62-42D94327108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b="0" i="0"/>
            <a:t>Broadcom BCM2711, Quad core Cortex-A72 (ARM v8) 64-bit SoC @ 1.8GHz</a:t>
          </a:r>
          <a:endParaRPr lang="en-US" sz="1500" b="0"/>
        </a:p>
      </dgm:t>
    </dgm:pt>
    <dgm:pt modelId="{BC49DA31-9DE8-413B-B029-25FF40FFA0AB}" type="parTrans" cxnId="{D8CFDFD6-8D63-4152-8D00-179B573E4FF8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123A1FCA-F792-4CD6-B2B1-A40D96BFC43C}" type="sibTrans" cxnId="{D8CFDFD6-8D63-4152-8D00-179B573E4FF8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F9B0749B-4360-437F-882D-E08C1175BD0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b="0" i="0"/>
            <a:t>2.4 GHz and 5.0 GHz IEEE 802.11ac wireless, Bluetooth 5.0, BLE</a:t>
          </a:r>
          <a:endParaRPr lang="en-US" sz="1500" b="0"/>
        </a:p>
      </dgm:t>
    </dgm:pt>
    <dgm:pt modelId="{BB06087F-C8B4-4E85-998D-AC660C756FE9}" type="parTrans" cxnId="{EE7C6DB5-4815-4219-8236-C034CA67F3D6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120409B8-EC84-4345-A303-A9B3E48C27D9}" type="sibTrans" cxnId="{EE7C6DB5-4815-4219-8236-C034CA67F3D6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6B851CB7-0C49-4759-9FF0-C599AD4DFC2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b="0" i="0"/>
            <a:t>2 USB 3.0 ports; 2 USB 2.0 ports.</a:t>
          </a:r>
          <a:endParaRPr lang="en-US" sz="1500" b="0"/>
        </a:p>
      </dgm:t>
    </dgm:pt>
    <dgm:pt modelId="{269F88CB-0D1C-437C-A813-2922147688A6}" type="parTrans" cxnId="{FDE39E96-A2CF-4C7E-B8C3-EDC8319A3AA4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E796B16A-BA96-46E6-9DB7-00364931EDCC}" type="sibTrans" cxnId="{FDE39E96-A2CF-4C7E-B8C3-EDC8319A3AA4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96742DDE-BBAD-4A57-B3D5-9EEC11062E4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b="0" i="0" dirty="0"/>
            <a:t>Raspberry Pi standard 40 pin GPIO header </a:t>
          </a:r>
          <a:endParaRPr lang="en-US" sz="1500" b="0" dirty="0"/>
        </a:p>
      </dgm:t>
    </dgm:pt>
    <dgm:pt modelId="{AAE306A9-5E9C-497C-8951-FA80D7A3B371}" type="parTrans" cxnId="{FEA98E87-B558-4750-AB7D-1FFF0BD81141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1F27B020-EBF4-477F-96B8-4BC968469796}" type="sibTrans" cxnId="{FEA98E87-B558-4750-AB7D-1FFF0BD81141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3140FA63-7B08-4F22-8C86-438E42F2002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b="0" i="0"/>
            <a:t>2 × micro-HDMI® ports (up to 4kp60 supported)</a:t>
          </a:r>
          <a:endParaRPr lang="en-US" sz="1500" b="0"/>
        </a:p>
      </dgm:t>
    </dgm:pt>
    <dgm:pt modelId="{7329C77C-5688-4BB1-A5C4-CCF503675C8F}" type="parTrans" cxnId="{353356F3-B583-4B96-BFF8-7E44BAAD1295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0B47A78B-F20B-46D3-99A7-A1D19E9CE44C}" type="sibTrans" cxnId="{353356F3-B583-4B96-BFF8-7E44BAAD1295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EE927E3B-8870-450A-80AD-C5034B6457E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b="0" i="0"/>
            <a:t>2-lane MIPI CSI camera port</a:t>
          </a:r>
          <a:endParaRPr lang="en-US" sz="1500" b="0"/>
        </a:p>
      </dgm:t>
    </dgm:pt>
    <dgm:pt modelId="{6DFA73C3-2E02-4AA5-B2A2-1D6F5701BB94}" type="parTrans" cxnId="{B6A3D185-D3E6-4639-9ACE-09D3348FC6D9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F7644590-6263-486C-A7E8-43171D6C3A6D}" type="sibTrans" cxnId="{B6A3D185-D3E6-4639-9ACE-09D3348FC6D9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8D237E1B-0B96-4259-BE8B-995BE38B38D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b="0" i="0"/>
            <a:t>Micro-SD card slot for loading O.S and data storage</a:t>
          </a:r>
          <a:endParaRPr lang="en-US" sz="1500" b="0"/>
        </a:p>
      </dgm:t>
    </dgm:pt>
    <dgm:pt modelId="{7BC8473C-0E45-408A-93A9-D24BF36DB3F2}" type="parTrans" cxnId="{BEFA4D5B-39F5-41AE-B6BE-1F94F3515725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6911F998-75E3-4F68-AC65-5E8652555CD9}" type="sibTrans" cxnId="{BEFA4D5B-39F5-41AE-B6BE-1F94F3515725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DCA91B69-7B4A-4924-868F-8E60B4D2EE7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b="0" i="0"/>
            <a:t>5V DC via USB-C connector (minimum 3A*)</a:t>
          </a:r>
          <a:endParaRPr lang="en-US" sz="1500" b="0"/>
        </a:p>
      </dgm:t>
    </dgm:pt>
    <dgm:pt modelId="{484CFE26-25EF-41BB-9C46-74527BDB02DB}" type="parTrans" cxnId="{98144A17-04D2-41BB-AFA0-39BCE3D3363C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2771B877-F115-485E-B0E3-CB58BEDF8D59}" type="sibTrans" cxnId="{98144A17-04D2-41BB-AFA0-39BCE3D3363C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E0C99607-0EC8-42AF-B59E-AD0A82AC2D4A}" type="pres">
      <dgm:prSet presAssocID="{2923507C-AA57-4024-9FCE-C963754ECFFA}" presName="linear" presStyleCnt="0">
        <dgm:presLayoutVars>
          <dgm:animLvl val="lvl"/>
          <dgm:resizeHandles val="exact"/>
        </dgm:presLayoutVars>
      </dgm:prSet>
      <dgm:spPr/>
    </dgm:pt>
    <dgm:pt modelId="{D954C139-9673-486A-BF5C-BDAC9D0AA8C7}" type="pres">
      <dgm:prSet presAssocID="{F07E328F-E218-4BDE-9F62-42D943271085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CC164F4E-5FED-49FA-BA3A-E256B032B180}" type="pres">
      <dgm:prSet presAssocID="{123A1FCA-F792-4CD6-B2B1-A40D96BFC43C}" presName="spacer" presStyleCnt="0"/>
      <dgm:spPr/>
    </dgm:pt>
    <dgm:pt modelId="{4DD2F4F5-46EE-4E1D-B82B-16477959B7AD}" type="pres">
      <dgm:prSet presAssocID="{F9B0749B-4360-437F-882D-E08C1175BD0C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225D06F9-A882-4C18-94A6-39514CFACB81}" type="pres">
      <dgm:prSet presAssocID="{120409B8-EC84-4345-A303-A9B3E48C27D9}" presName="spacer" presStyleCnt="0"/>
      <dgm:spPr/>
    </dgm:pt>
    <dgm:pt modelId="{C9D5778C-D0FB-43CD-9A60-B6B1E9AC59BB}" type="pres">
      <dgm:prSet presAssocID="{6B851CB7-0C49-4759-9FF0-C599AD4DFC20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1EFFF08F-81E4-4D9F-90C1-B87A891E7458}" type="pres">
      <dgm:prSet presAssocID="{E796B16A-BA96-46E6-9DB7-00364931EDCC}" presName="spacer" presStyleCnt="0"/>
      <dgm:spPr/>
    </dgm:pt>
    <dgm:pt modelId="{B78A87A7-0CB4-47F0-8AA2-FA610A3D879A}" type="pres">
      <dgm:prSet presAssocID="{96742DDE-BBAD-4A57-B3D5-9EEC11062E4E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0960CCC1-5424-40E0-8651-06C7056F127D}" type="pres">
      <dgm:prSet presAssocID="{1F27B020-EBF4-477F-96B8-4BC968469796}" presName="spacer" presStyleCnt="0"/>
      <dgm:spPr/>
    </dgm:pt>
    <dgm:pt modelId="{5B327C5F-25E3-478E-874D-9D37815B677E}" type="pres">
      <dgm:prSet presAssocID="{3140FA63-7B08-4F22-8C86-438E42F2002B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4D209E5C-6A3C-4B6D-B515-082C6D6B9936}" type="pres">
      <dgm:prSet presAssocID="{0B47A78B-F20B-46D3-99A7-A1D19E9CE44C}" presName="spacer" presStyleCnt="0"/>
      <dgm:spPr/>
    </dgm:pt>
    <dgm:pt modelId="{38B61E61-E002-41F8-8D13-0ADE2DB45A5F}" type="pres">
      <dgm:prSet presAssocID="{EE927E3B-8870-450A-80AD-C5034B6457E0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123A10F3-E74F-4711-9FB2-1DB790319AA8}" type="pres">
      <dgm:prSet presAssocID="{F7644590-6263-486C-A7E8-43171D6C3A6D}" presName="spacer" presStyleCnt="0"/>
      <dgm:spPr/>
    </dgm:pt>
    <dgm:pt modelId="{11DFD1E4-BD42-465B-AE16-5A6793BBD5C8}" type="pres">
      <dgm:prSet presAssocID="{8D237E1B-0B96-4259-BE8B-995BE38B38DB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0A43B693-6749-4C54-B4E4-99AD3569EC6C}" type="pres">
      <dgm:prSet presAssocID="{6911F998-75E3-4F68-AC65-5E8652555CD9}" presName="spacer" presStyleCnt="0"/>
      <dgm:spPr/>
    </dgm:pt>
    <dgm:pt modelId="{63F8AA17-9823-4A11-82CD-9540F0B3AFA9}" type="pres">
      <dgm:prSet presAssocID="{DCA91B69-7B4A-4924-868F-8E60B4D2EE7B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3563FD10-D08B-40F7-BB74-BDA5E91B6DB4}" type="presOf" srcId="{F9B0749B-4360-437F-882D-E08C1175BD0C}" destId="{4DD2F4F5-46EE-4E1D-B82B-16477959B7AD}" srcOrd="0" destOrd="0" presId="urn:microsoft.com/office/officeart/2005/8/layout/vList2"/>
    <dgm:cxn modelId="{98144A17-04D2-41BB-AFA0-39BCE3D3363C}" srcId="{2923507C-AA57-4024-9FCE-C963754ECFFA}" destId="{DCA91B69-7B4A-4924-868F-8E60B4D2EE7B}" srcOrd="7" destOrd="0" parTransId="{484CFE26-25EF-41BB-9C46-74527BDB02DB}" sibTransId="{2771B877-F115-485E-B0E3-CB58BEDF8D59}"/>
    <dgm:cxn modelId="{7F76822F-F45D-4478-BE00-F59900EEF21C}" type="presOf" srcId="{DCA91B69-7B4A-4924-868F-8E60B4D2EE7B}" destId="{63F8AA17-9823-4A11-82CD-9540F0B3AFA9}" srcOrd="0" destOrd="0" presId="urn:microsoft.com/office/officeart/2005/8/layout/vList2"/>
    <dgm:cxn modelId="{6F2E6436-1A61-4964-AF1C-3BEB55EDFF7D}" type="presOf" srcId="{3140FA63-7B08-4F22-8C86-438E42F2002B}" destId="{5B327C5F-25E3-478E-874D-9D37815B677E}" srcOrd="0" destOrd="0" presId="urn:microsoft.com/office/officeart/2005/8/layout/vList2"/>
    <dgm:cxn modelId="{BEFA4D5B-39F5-41AE-B6BE-1F94F3515725}" srcId="{2923507C-AA57-4024-9FCE-C963754ECFFA}" destId="{8D237E1B-0B96-4259-BE8B-995BE38B38DB}" srcOrd="6" destOrd="0" parTransId="{7BC8473C-0E45-408A-93A9-D24BF36DB3F2}" sibTransId="{6911F998-75E3-4F68-AC65-5E8652555CD9}"/>
    <dgm:cxn modelId="{200F1E61-04B0-466D-9835-E753EBBDA31C}" type="presOf" srcId="{F07E328F-E218-4BDE-9F62-42D943271085}" destId="{D954C139-9673-486A-BF5C-BDAC9D0AA8C7}" srcOrd="0" destOrd="0" presId="urn:microsoft.com/office/officeart/2005/8/layout/vList2"/>
    <dgm:cxn modelId="{7F73776E-5E3C-438F-9C8D-60CC67F6E313}" type="presOf" srcId="{8D237E1B-0B96-4259-BE8B-995BE38B38DB}" destId="{11DFD1E4-BD42-465B-AE16-5A6793BBD5C8}" srcOrd="0" destOrd="0" presId="urn:microsoft.com/office/officeart/2005/8/layout/vList2"/>
    <dgm:cxn modelId="{0DA20273-F50A-496D-A53B-13935F656C42}" type="presOf" srcId="{2923507C-AA57-4024-9FCE-C963754ECFFA}" destId="{E0C99607-0EC8-42AF-B59E-AD0A82AC2D4A}" srcOrd="0" destOrd="0" presId="urn:microsoft.com/office/officeart/2005/8/layout/vList2"/>
    <dgm:cxn modelId="{B6A3D185-D3E6-4639-9ACE-09D3348FC6D9}" srcId="{2923507C-AA57-4024-9FCE-C963754ECFFA}" destId="{EE927E3B-8870-450A-80AD-C5034B6457E0}" srcOrd="5" destOrd="0" parTransId="{6DFA73C3-2E02-4AA5-B2A2-1D6F5701BB94}" sibTransId="{F7644590-6263-486C-A7E8-43171D6C3A6D}"/>
    <dgm:cxn modelId="{FEA98E87-B558-4750-AB7D-1FFF0BD81141}" srcId="{2923507C-AA57-4024-9FCE-C963754ECFFA}" destId="{96742DDE-BBAD-4A57-B3D5-9EEC11062E4E}" srcOrd="3" destOrd="0" parTransId="{AAE306A9-5E9C-497C-8951-FA80D7A3B371}" sibTransId="{1F27B020-EBF4-477F-96B8-4BC968469796}"/>
    <dgm:cxn modelId="{FDE39E96-A2CF-4C7E-B8C3-EDC8319A3AA4}" srcId="{2923507C-AA57-4024-9FCE-C963754ECFFA}" destId="{6B851CB7-0C49-4759-9FF0-C599AD4DFC20}" srcOrd="2" destOrd="0" parTransId="{269F88CB-0D1C-437C-A813-2922147688A6}" sibTransId="{E796B16A-BA96-46E6-9DB7-00364931EDCC}"/>
    <dgm:cxn modelId="{F380DE99-C08C-4BFC-8161-DD942C25CE64}" type="presOf" srcId="{EE927E3B-8870-450A-80AD-C5034B6457E0}" destId="{38B61E61-E002-41F8-8D13-0ADE2DB45A5F}" srcOrd="0" destOrd="0" presId="urn:microsoft.com/office/officeart/2005/8/layout/vList2"/>
    <dgm:cxn modelId="{EE7C6DB5-4815-4219-8236-C034CA67F3D6}" srcId="{2923507C-AA57-4024-9FCE-C963754ECFFA}" destId="{F9B0749B-4360-437F-882D-E08C1175BD0C}" srcOrd="1" destOrd="0" parTransId="{BB06087F-C8B4-4E85-998D-AC660C756FE9}" sibTransId="{120409B8-EC84-4345-A303-A9B3E48C27D9}"/>
    <dgm:cxn modelId="{D8CFDFD6-8D63-4152-8D00-179B573E4FF8}" srcId="{2923507C-AA57-4024-9FCE-C963754ECFFA}" destId="{F07E328F-E218-4BDE-9F62-42D943271085}" srcOrd="0" destOrd="0" parTransId="{BC49DA31-9DE8-413B-B029-25FF40FFA0AB}" sibTransId="{123A1FCA-F792-4CD6-B2B1-A40D96BFC43C}"/>
    <dgm:cxn modelId="{1A783AEC-648A-4BF3-A434-AEBC39D670DB}" type="presOf" srcId="{96742DDE-BBAD-4A57-B3D5-9EEC11062E4E}" destId="{B78A87A7-0CB4-47F0-8AA2-FA610A3D879A}" srcOrd="0" destOrd="0" presId="urn:microsoft.com/office/officeart/2005/8/layout/vList2"/>
    <dgm:cxn modelId="{353356F3-B583-4B96-BFF8-7E44BAAD1295}" srcId="{2923507C-AA57-4024-9FCE-C963754ECFFA}" destId="{3140FA63-7B08-4F22-8C86-438E42F2002B}" srcOrd="4" destOrd="0" parTransId="{7329C77C-5688-4BB1-A5C4-CCF503675C8F}" sibTransId="{0B47A78B-F20B-46D3-99A7-A1D19E9CE44C}"/>
    <dgm:cxn modelId="{BA7EDDF8-37BB-4B05-8300-1482E82BCF4E}" type="presOf" srcId="{6B851CB7-0C49-4759-9FF0-C599AD4DFC20}" destId="{C9D5778C-D0FB-43CD-9A60-B6B1E9AC59BB}" srcOrd="0" destOrd="0" presId="urn:microsoft.com/office/officeart/2005/8/layout/vList2"/>
    <dgm:cxn modelId="{27CB9B86-8CE8-45D6-84BA-E0A3EE05C566}" type="presParOf" srcId="{E0C99607-0EC8-42AF-B59E-AD0A82AC2D4A}" destId="{D954C139-9673-486A-BF5C-BDAC9D0AA8C7}" srcOrd="0" destOrd="0" presId="urn:microsoft.com/office/officeart/2005/8/layout/vList2"/>
    <dgm:cxn modelId="{F4153E3D-2313-4500-8E9D-F24B7F160DE0}" type="presParOf" srcId="{E0C99607-0EC8-42AF-B59E-AD0A82AC2D4A}" destId="{CC164F4E-5FED-49FA-BA3A-E256B032B180}" srcOrd="1" destOrd="0" presId="urn:microsoft.com/office/officeart/2005/8/layout/vList2"/>
    <dgm:cxn modelId="{899CBB86-B57C-4100-B257-00B8AA2A1ADF}" type="presParOf" srcId="{E0C99607-0EC8-42AF-B59E-AD0A82AC2D4A}" destId="{4DD2F4F5-46EE-4E1D-B82B-16477959B7AD}" srcOrd="2" destOrd="0" presId="urn:microsoft.com/office/officeart/2005/8/layout/vList2"/>
    <dgm:cxn modelId="{78CEF5DD-B113-4104-B393-1D85E1CD3125}" type="presParOf" srcId="{E0C99607-0EC8-42AF-B59E-AD0A82AC2D4A}" destId="{225D06F9-A882-4C18-94A6-39514CFACB81}" srcOrd="3" destOrd="0" presId="urn:microsoft.com/office/officeart/2005/8/layout/vList2"/>
    <dgm:cxn modelId="{0490FCE6-3A9E-49BF-BAB0-D3BE8ADBE284}" type="presParOf" srcId="{E0C99607-0EC8-42AF-B59E-AD0A82AC2D4A}" destId="{C9D5778C-D0FB-43CD-9A60-B6B1E9AC59BB}" srcOrd="4" destOrd="0" presId="urn:microsoft.com/office/officeart/2005/8/layout/vList2"/>
    <dgm:cxn modelId="{8EE0CE35-12B2-40DC-9E64-E475B2245152}" type="presParOf" srcId="{E0C99607-0EC8-42AF-B59E-AD0A82AC2D4A}" destId="{1EFFF08F-81E4-4D9F-90C1-B87A891E7458}" srcOrd="5" destOrd="0" presId="urn:microsoft.com/office/officeart/2005/8/layout/vList2"/>
    <dgm:cxn modelId="{1DE30DC8-A86F-4009-9F6F-E908D3D400D9}" type="presParOf" srcId="{E0C99607-0EC8-42AF-B59E-AD0A82AC2D4A}" destId="{B78A87A7-0CB4-47F0-8AA2-FA610A3D879A}" srcOrd="6" destOrd="0" presId="urn:microsoft.com/office/officeart/2005/8/layout/vList2"/>
    <dgm:cxn modelId="{F2D3469D-9655-4A5E-9E9C-756E2FB0DF25}" type="presParOf" srcId="{E0C99607-0EC8-42AF-B59E-AD0A82AC2D4A}" destId="{0960CCC1-5424-40E0-8651-06C7056F127D}" srcOrd="7" destOrd="0" presId="urn:microsoft.com/office/officeart/2005/8/layout/vList2"/>
    <dgm:cxn modelId="{CB002AAD-85A4-4F19-BA9D-D7C8CF8D529C}" type="presParOf" srcId="{E0C99607-0EC8-42AF-B59E-AD0A82AC2D4A}" destId="{5B327C5F-25E3-478E-874D-9D37815B677E}" srcOrd="8" destOrd="0" presId="urn:microsoft.com/office/officeart/2005/8/layout/vList2"/>
    <dgm:cxn modelId="{4280EA81-5FE1-405B-892F-62364DA011C2}" type="presParOf" srcId="{E0C99607-0EC8-42AF-B59E-AD0A82AC2D4A}" destId="{4D209E5C-6A3C-4B6D-B515-082C6D6B9936}" srcOrd="9" destOrd="0" presId="urn:microsoft.com/office/officeart/2005/8/layout/vList2"/>
    <dgm:cxn modelId="{BA28F0E3-493A-4771-A87E-CC2C8233E00A}" type="presParOf" srcId="{E0C99607-0EC8-42AF-B59E-AD0A82AC2D4A}" destId="{38B61E61-E002-41F8-8D13-0ADE2DB45A5F}" srcOrd="10" destOrd="0" presId="urn:microsoft.com/office/officeart/2005/8/layout/vList2"/>
    <dgm:cxn modelId="{D513387F-7E68-43DD-8D01-DCCDE4D97728}" type="presParOf" srcId="{E0C99607-0EC8-42AF-B59E-AD0A82AC2D4A}" destId="{123A10F3-E74F-4711-9FB2-1DB790319AA8}" srcOrd="11" destOrd="0" presId="urn:microsoft.com/office/officeart/2005/8/layout/vList2"/>
    <dgm:cxn modelId="{FB40BFC3-B9AA-4230-8C10-FD662CBC1FD8}" type="presParOf" srcId="{E0C99607-0EC8-42AF-B59E-AD0A82AC2D4A}" destId="{11DFD1E4-BD42-465B-AE16-5A6793BBD5C8}" srcOrd="12" destOrd="0" presId="urn:microsoft.com/office/officeart/2005/8/layout/vList2"/>
    <dgm:cxn modelId="{56FA76AC-8061-4B05-88E9-A88338D1CD30}" type="presParOf" srcId="{E0C99607-0EC8-42AF-B59E-AD0A82AC2D4A}" destId="{0A43B693-6749-4C54-B4E4-99AD3569EC6C}" srcOrd="13" destOrd="0" presId="urn:microsoft.com/office/officeart/2005/8/layout/vList2"/>
    <dgm:cxn modelId="{91562959-07FC-4ABC-A2C9-98C04233F6FB}" type="presParOf" srcId="{E0C99607-0EC8-42AF-B59E-AD0A82AC2D4A}" destId="{63F8AA17-9823-4A11-82CD-9540F0B3AFA9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D42E0DA-9025-44C9-906E-491AFC48A958}" type="doc">
      <dgm:prSet loTypeId="urn:microsoft.com/office/officeart/2005/8/layout/vList2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BB7A8510-5984-4CED-ADD7-A9698B93CCA7}">
      <dgm:prSet custT="1"/>
      <dgm:spPr/>
      <dgm:t>
        <a:bodyPr/>
        <a:lstStyle/>
        <a:p>
          <a:r>
            <a:rPr lang="en-US" sz="1500" b="0" i="0"/>
            <a:t>Controlled by AT Command</a:t>
          </a:r>
          <a:endParaRPr lang="en-US" sz="1500"/>
        </a:p>
      </dgm:t>
    </dgm:pt>
    <dgm:pt modelId="{4451793A-B330-47E9-B163-06BE01E63B15}" type="parTrans" cxnId="{D8F1FC83-327C-4647-93A4-73F7228912CC}">
      <dgm:prSet/>
      <dgm:spPr/>
      <dgm:t>
        <a:bodyPr/>
        <a:lstStyle/>
        <a:p>
          <a:endParaRPr lang="en-US" sz="1500"/>
        </a:p>
      </dgm:t>
    </dgm:pt>
    <dgm:pt modelId="{1FECAA27-92DC-4493-A7F4-EEED486B4E62}" type="sibTrans" cxnId="{D8F1FC83-327C-4647-93A4-73F7228912CC}">
      <dgm:prSet/>
      <dgm:spPr/>
      <dgm:t>
        <a:bodyPr/>
        <a:lstStyle/>
        <a:p>
          <a:endParaRPr lang="en-US" sz="1500"/>
        </a:p>
      </dgm:t>
    </dgm:pt>
    <dgm:pt modelId="{0212EE5D-0CAD-4542-97AD-627E4D23F3EE}">
      <dgm:prSet custT="1"/>
      <dgm:spPr/>
      <dgm:t>
        <a:bodyPr/>
        <a:lstStyle/>
        <a:p>
          <a:r>
            <a:rPr lang="en-US" sz="1500" b="0" i="0"/>
            <a:t>Voltage Input : 5 - 20 V</a:t>
          </a:r>
          <a:endParaRPr lang="en-US" sz="1500"/>
        </a:p>
      </dgm:t>
    </dgm:pt>
    <dgm:pt modelId="{B9F2C6D8-5C7A-4D12-9BBC-9BF01C769CB5}" type="parTrans" cxnId="{1E10C26B-C4AC-4F0A-B18D-D980D76F20C8}">
      <dgm:prSet/>
      <dgm:spPr/>
      <dgm:t>
        <a:bodyPr/>
        <a:lstStyle/>
        <a:p>
          <a:endParaRPr lang="en-US" sz="1500"/>
        </a:p>
      </dgm:t>
    </dgm:pt>
    <dgm:pt modelId="{03FAFC42-E50F-492C-87C6-B5406B8728E4}" type="sibTrans" cxnId="{1E10C26B-C4AC-4F0A-B18D-D980D76F20C8}">
      <dgm:prSet/>
      <dgm:spPr/>
      <dgm:t>
        <a:bodyPr/>
        <a:lstStyle/>
        <a:p>
          <a:endParaRPr lang="en-US" sz="1500"/>
        </a:p>
      </dgm:t>
    </dgm:pt>
    <dgm:pt modelId="{FC951F48-DE86-416E-BAA7-2912A8BFBF87}">
      <dgm:prSet custT="1"/>
      <dgm:spPr/>
      <dgm:t>
        <a:bodyPr/>
        <a:lstStyle/>
        <a:p>
          <a:r>
            <a:rPr lang="en-US" sz="1500" b="0" i="0"/>
            <a:t>Quad-band 850/900/1800/1900 MHZ </a:t>
          </a:r>
          <a:endParaRPr lang="en-US" sz="1500"/>
        </a:p>
      </dgm:t>
    </dgm:pt>
    <dgm:pt modelId="{7F96B23F-D25D-4EB1-9CD6-63D2CEAF14FE}" type="parTrans" cxnId="{3070092E-48BE-49B9-9772-04E61B995A87}">
      <dgm:prSet/>
      <dgm:spPr/>
      <dgm:t>
        <a:bodyPr/>
        <a:lstStyle/>
        <a:p>
          <a:endParaRPr lang="en-US" sz="1500"/>
        </a:p>
      </dgm:t>
    </dgm:pt>
    <dgm:pt modelId="{03915660-7F87-4A19-BD1D-E68E0B4F4C64}" type="sibTrans" cxnId="{3070092E-48BE-49B9-9772-04E61B995A87}">
      <dgm:prSet/>
      <dgm:spPr/>
      <dgm:t>
        <a:bodyPr/>
        <a:lstStyle/>
        <a:p>
          <a:endParaRPr lang="en-US" sz="1500"/>
        </a:p>
      </dgm:t>
    </dgm:pt>
    <dgm:pt modelId="{578E2A19-93B4-45E6-9987-A8503871CD77}">
      <dgm:prSet custT="1"/>
      <dgm:spPr/>
      <dgm:t>
        <a:bodyPr/>
        <a:lstStyle/>
        <a:p>
          <a:r>
            <a:rPr lang="en-US" sz="1500" b="0" i="0" dirty="0"/>
            <a:t>Supports 3.0V to 5.0V logic level</a:t>
          </a:r>
          <a:endParaRPr lang="en-US" sz="1500" dirty="0"/>
        </a:p>
      </dgm:t>
    </dgm:pt>
    <dgm:pt modelId="{ADD5C6FE-2095-40CD-9D7A-D7C94EF93DF7}" type="parTrans" cxnId="{2C16292F-B834-4091-8ED5-0E0E2A6C6636}">
      <dgm:prSet/>
      <dgm:spPr/>
      <dgm:t>
        <a:bodyPr/>
        <a:lstStyle/>
        <a:p>
          <a:endParaRPr lang="en-US" sz="1500"/>
        </a:p>
      </dgm:t>
    </dgm:pt>
    <dgm:pt modelId="{EF86518E-AD9B-42A2-94E4-CEE302362EFE}" type="sibTrans" cxnId="{2C16292F-B834-4091-8ED5-0E0E2A6C6636}">
      <dgm:prSet/>
      <dgm:spPr/>
      <dgm:t>
        <a:bodyPr/>
        <a:lstStyle/>
        <a:p>
          <a:endParaRPr lang="en-US" sz="1500"/>
        </a:p>
      </dgm:t>
    </dgm:pt>
    <dgm:pt modelId="{BAF0C5A7-B5DB-426F-9E15-0FA223892F77}">
      <dgm:prSet custT="1"/>
      <dgm:spPr/>
      <dgm:t>
        <a:bodyPr/>
        <a:lstStyle/>
        <a:p>
          <a:r>
            <a:rPr lang="en-US" sz="1500" b="0" i="0"/>
            <a:t>Low power consumption, 10mA in sleep mode</a:t>
          </a:r>
          <a:endParaRPr lang="en-US" sz="1500"/>
        </a:p>
      </dgm:t>
    </dgm:pt>
    <dgm:pt modelId="{CFCB7A97-FFDA-4633-AB16-D872B57FA692}" type="parTrans" cxnId="{E5356FD0-9C0E-448A-B42D-7A806023C1F0}">
      <dgm:prSet/>
      <dgm:spPr/>
      <dgm:t>
        <a:bodyPr/>
        <a:lstStyle/>
        <a:p>
          <a:endParaRPr lang="en-US" sz="1500"/>
        </a:p>
      </dgm:t>
    </dgm:pt>
    <dgm:pt modelId="{397E6862-7456-4FC4-85B0-2268721C2A3C}" type="sibTrans" cxnId="{E5356FD0-9C0E-448A-B42D-7A806023C1F0}">
      <dgm:prSet/>
      <dgm:spPr/>
      <dgm:t>
        <a:bodyPr/>
        <a:lstStyle/>
        <a:p>
          <a:endParaRPr lang="en-US" sz="1500"/>
        </a:p>
      </dgm:t>
    </dgm:pt>
    <dgm:pt modelId="{D4CE8D9E-0963-429F-87FD-5610418BA61D}">
      <dgm:prSet custT="1"/>
      <dgm:spPr/>
      <dgm:t>
        <a:bodyPr/>
        <a:lstStyle/>
        <a:p>
          <a:r>
            <a:rPr lang="en-US" sz="1500" b="0" i="0"/>
            <a:t>Supports GPS Technology and LED status indicators </a:t>
          </a:r>
          <a:endParaRPr lang="en-US" sz="1500"/>
        </a:p>
      </dgm:t>
    </dgm:pt>
    <dgm:pt modelId="{B4E4C10A-2FFE-45C8-B0CF-F6314F41F10B}" type="parTrans" cxnId="{01D68371-7E91-44E0-A224-9DE77D431AAA}">
      <dgm:prSet/>
      <dgm:spPr/>
      <dgm:t>
        <a:bodyPr/>
        <a:lstStyle/>
        <a:p>
          <a:endParaRPr lang="en-US" sz="1500"/>
        </a:p>
      </dgm:t>
    </dgm:pt>
    <dgm:pt modelId="{E76B4BB6-32DF-4F78-8DB5-71B0223B77BA}" type="sibTrans" cxnId="{01D68371-7E91-44E0-A224-9DE77D431AAA}">
      <dgm:prSet/>
      <dgm:spPr/>
      <dgm:t>
        <a:bodyPr/>
        <a:lstStyle/>
        <a:p>
          <a:endParaRPr lang="en-US" sz="1500"/>
        </a:p>
      </dgm:t>
    </dgm:pt>
    <dgm:pt modelId="{6DD56ADD-8CEC-48E4-8D89-1DA3946A0D8E}">
      <dgm:prSet custT="1"/>
      <dgm:spPr/>
      <dgm:t>
        <a:bodyPr/>
        <a:lstStyle/>
        <a:p>
          <a:r>
            <a:rPr lang="en-US" sz="1500" b="0" i="0"/>
            <a:t>SIM card holder </a:t>
          </a:r>
          <a:endParaRPr lang="en-US" sz="1500"/>
        </a:p>
      </dgm:t>
    </dgm:pt>
    <dgm:pt modelId="{FE7D6F2C-0971-4A12-9931-EC521F90BABF}" type="parTrans" cxnId="{D1BB6084-9C7E-42E8-BB96-275FEF61044B}">
      <dgm:prSet/>
      <dgm:spPr/>
      <dgm:t>
        <a:bodyPr/>
        <a:lstStyle/>
        <a:p>
          <a:endParaRPr lang="en-US" sz="1500"/>
        </a:p>
      </dgm:t>
    </dgm:pt>
    <dgm:pt modelId="{EC8F30BA-2AA4-41D1-9DF5-33F1B651E6DB}" type="sibTrans" cxnId="{D1BB6084-9C7E-42E8-BB96-275FEF61044B}">
      <dgm:prSet/>
      <dgm:spPr/>
      <dgm:t>
        <a:bodyPr/>
        <a:lstStyle/>
        <a:p>
          <a:endParaRPr lang="en-US" sz="1500"/>
        </a:p>
      </dgm:t>
    </dgm:pt>
    <dgm:pt modelId="{ACF65817-04DC-4400-9F57-C6BAFEA00724}">
      <dgm:prSet custT="1"/>
      <dgm:spPr/>
      <dgm:t>
        <a:bodyPr/>
        <a:lstStyle/>
        <a:p>
          <a:r>
            <a:rPr lang="en-US" sz="1500" b="0" i="0"/>
            <a:t>PCB size: 53mm X 48mmX1.6mm</a:t>
          </a:r>
          <a:endParaRPr lang="en-US" sz="1500"/>
        </a:p>
      </dgm:t>
    </dgm:pt>
    <dgm:pt modelId="{F30DC67A-3384-49C4-95ED-EAD3815681EB}" type="parTrans" cxnId="{B03A1642-FF2D-46DA-A8F5-C5E5D8DF7E8E}">
      <dgm:prSet/>
      <dgm:spPr/>
      <dgm:t>
        <a:bodyPr/>
        <a:lstStyle/>
        <a:p>
          <a:endParaRPr lang="en-US" sz="1500"/>
        </a:p>
      </dgm:t>
    </dgm:pt>
    <dgm:pt modelId="{8CEE8C44-2CA4-4A1C-838B-22DE81C51A89}" type="sibTrans" cxnId="{B03A1642-FF2D-46DA-A8F5-C5E5D8DF7E8E}">
      <dgm:prSet/>
      <dgm:spPr/>
      <dgm:t>
        <a:bodyPr/>
        <a:lstStyle/>
        <a:p>
          <a:endParaRPr lang="en-US" sz="1500"/>
        </a:p>
      </dgm:t>
    </dgm:pt>
    <dgm:pt modelId="{F3083770-9A49-4A40-817F-8555B31638B9}" type="pres">
      <dgm:prSet presAssocID="{AD42E0DA-9025-44C9-906E-491AFC48A958}" presName="linear" presStyleCnt="0">
        <dgm:presLayoutVars>
          <dgm:animLvl val="lvl"/>
          <dgm:resizeHandles val="exact"/>
        </dgm:presLayoutVars>
      </dgm:prSet>
      <dgm:spPr/>
    </dgm:pt>
    <dgm:pt modelId="{69C53048-D4A5-4472-AA1E-E2229B8F86B3}" type="pres">
      <dgm:prSet presAssocID="{BB7A8510-5984-4CED-ADD7-A9698B93CCA7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414355EE-D0D4-4BFF-8544-F0EAC45EA020}" type="pres">
      <dgm:prSet presAssocID="{1FECAA27-92DC-4493-A7F4-EEED486B4E62}" presName="spacer" presStyleCnt="0"/>
      <dgm:spPr/>
    </dgm:pt>
    <dgm:pt modelId="{88C163CD-8E8A-494B-8EA4-2F82D65006A1}" type="pres">
      <dgm:prSet presAssocID="{0212EE5D-0CAD-4542-97AD-627E4D23F3EE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1D57332C-4AED-4455-82B8-95D9B7372CC4}" type="pres">
      <dgm:prSet presAssocID="{03FAFC42-E50F-492C-87C6-B5406B8728E4}" presName="spacer" presStyleCnt="0"/>
      <dgm:spPr/>
    </dgm:pt>
    <dgm:pt modelId="{9D89E2E8-6DBD-4088-A9EC-6AE8E45DE269}" type="pres">
      <dgm:prSet presAssocID="{FC951F48-DE86-416E-BAA7-2912A8BFBF87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732F1EEA-6CBC-439D-9F2B-8DDB808E6936}" type="pres">
      <dgm:prSet presAssocID="{03915660-7F87-4A19-BD1D-E68E0B4F4C64}" presName="spacer" presStyleCnt="0"/>
      <dgm:spPr/>
    </dgm:pt>
    <dgm:pt modelId="{40B90DA6-BBDB-4BB6-96B1-F14D8DA86447}" type="pres">
      <dgm:prSet presAssocID="{578E2A19-93B4-45E6-9987-A8503871CD77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9CC77EBD-B286-4A33-9EDF-67DDDE1721F7}" type="pres">
      <dgm:prSet presAssocID="{EF86518E-AD9B-42A2-94E4-CEE302362EFE}" presName="spacer" presStyleCnt="0"/>
      <dgm:spPr/>
    </dgm:pt>
    <dgm:pt modelId="{67FACAE4-2D8C-471C-AB55-BC8A9818B93F}" type="pres">
      <dgm:prSet presAssocID="{BAF0C5A7-B5DB-426F-9E15-0FA223892F77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5698682C-B536-4533-BFBB-77217980E3A9}" type="pres">
      <dgm:prSet presAssocID="{397E6862-7456-4FC4-85B0-2268721C2A3C}" presName="spacer" presStyleCnt="0"/>
      <dgm:spPr/>
    </dgm:pt>
    <dgm:pt modelId="{9B60E99C-409A-4818-828D-92B285C4F048}" type="pres">
      <dgm:prSet presAssocID="{D4CE8D9E-0963-429F-87FD-5610418BA61D}" presName="parentText" presStyleLbl="node1" presStyleIdx="5" presStyleCnt="8" custLinFactNeighborX="-135">
        <dgm:presLayoutVars>
          <dgm:chMax val="0"/>
          <dgm:bulletEnabled val="1"/>
        </dgm:presLayoutVars>
      </dgm:prSet>
      <dgm:spPr/>
    </dgm:pt>
    <dgm:pt modelId="{AFDDF713-270A-45DC-8815-F4AB85438EC5}" type="pres">
      <dgm:prSet presAssocID="{E76B4BB6-32DF-4F78-8DB5-71B0223B77BA}" presName="spacer" presStyleCnt="0"/>
      <dgm:spPr/>
    </dgm:pt>
    <dgm:pt modelId="{152CF96B-B96B-47A9-92ED-73D64D206F13}" type="pres">
      <dgm:prSet presAssocID="{6DD56ADD-8CEC-48E4-8D89-1DA3946A0D8E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FE3BDA1A-BEB5-4E16-987C-C32D6E708A53}" type="pres">
      <dgm:prSet presAssocID="{EC8F30BA-2AA4-41D1-9DF5-33F1B651E6DB}" presName="spacer" presStyleCnt="0"/>
      <dgm:spPr/>
    </dgm:pt>
    <dgm:pt modelId="{34EA6367-8B4E-4AF4-B698-F4163E712F35}" type="pres">
      <dgm:prSet presAssocID="{ACF65817-04DC-4400-9F57-C6BAFEA00724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4C09ED1D-63E7-418F-9BAF-DE848C5D5A1E}" type="presOf" srcId="{FC951F48-DE86-416E-BAA7-2912A8BFBF87}" destId="{9D89E2E8-6DBD-4088-A9EC-6AE8E45DE269}" srcOrd="0" destOrd="0" presId="urn:microsoft.com/office/officeart/2005/8/layout/vList2"/>
    <dgm:cxn modelId="{AD9C4521-F15E-409A-934C-0DBFD00F28B0}" type="presOf" srcId="{BAF0C5A7-B5DB-426F-9E15-0FA223892F77}" destId="{67FACAE4-2D8C-471C-AB55-BC8A9818B93F}" srcOrd="0" destOrd="0" presId="urn:microsoft.com/office/officeart/2005/8/layout/vList2"/>
    <dgm:cxn modelId="{3070092E-48BE-49B9-9772-04E61B995A87}" srcId="{AD42E0DA-9025-44C9-906E-491AFC48A958}" destId="{FC951F48-DE86-416E-BAA7-2912A8BFBF87}" srcOrd="2" destOrd="0" parTransId="{7F96B23F-D25D-4EB1-9CD6-63D2CEAF14FE}" sibTransId="{03915660-7F87-4A19-BD1D-E68E0B4F4C64}"/>
    <dgm:cxn modelId="{2C16292F-B834-4091-8ED5-0E0E2A6C6636}" srcId="{AD42E0DA-9025-44C9-906E-491AFC48A958}" destId="{578E2A19-93B4-45E6-9987-A8503871CD77}" srcOrd="3" destOrd="0" parTransId="{ADD5C6FE-2095-40CD-9D7A-D7C94EF93DF7}" sibTransId="{EF86518E-AD9B-42A2-94E4-CEE302362EFE}"/>
    <dgm:cxn modelId="{B03A1642-FF2D-46DA-A8F5-C5E5D8DF7E8E}" srcId="{AD42E0DA-9025-44C9-906E-491AFC48A958}" destId="{ACF65817-04DC-4400-9F57-C6BAFEA00724}" srcOrd="7" destOrd="0" parTransId="{F30DC67A-3384-49C4-95ED-EAD3815681EB}" sibTransId="{8CEE8C44-2CA4-4A1C-838B-22DE81C51A89}"/>
    <dgm:cxn modelId="{F4AC2A65-9434-4E2A-BF48-E74002C33B01}" type="presOf" srcId="{D4CE8D9E-0963-429F-87FD-5610418BA61D}" destId="{9B60E99C-409A-4818-828D-92B285C4F048}" srcOrd="0" destOrd="0" presId="urn:microsoft.com/office/officeart/2005/8/layout/vList2"/>
    <dgm:cxn modelId="{1E10C26B-C4AC-4F0A-B18D-D980D76F20C8}" srcId="{AD42E0DA-9025-44C9-906E-491AFC48A958}" destId="{0212EE5D-0CAD-4542-97AD-627E4D23F3EE}" srcOrd="1" destOrd="0" parTransId="{B9F2C6D8-5C7A-4D12-9BBC-9BF01C769CB5}" sibTransId="{03FAFC42-E50F-492C-87C6-B5406B8728E4}"/>
    <dgm:cxn modelId="{178C306D-79E8-45E5-93DA-CCD6F097CA99}" type="presOf" srcId="{578E2A19-93B4-45E6-9987-A8503871CD77}" destId="{40B90DA6-BBDB-4BB6-96B1-F14D8DA86447}" srcOrd="0" destOrd="0" presId="urn:microsoft.com/office/officeart/2005/8/layout/vList2"/>
    <dgm:cxn modelId="{01D68371-7E91-44E0-A224-9DE77D431AAA}" srcId="{AD42E0DA-9025-44C9-906E-491AFC48A958}" destId="{D4CE8D9E-0963-429F-87FD-5610418BA61D}" srcOrd="5" destOrd="0" parTransId="{B4E4C10A-2FFE-45C8-B0CF-F6314F41F10B}" sibTransId="{E76B4BB6-32DF-4F78-8DB5-71B0223B77BA}"/>
    <dgm:cxn modelId="{DA092955-0434-439B-A4C5-EDFB7D0A626C}" type="presOf" srcId="{0212EE5D-0CAD-4542-97AD-627E4D23F3EE}" destId="{88C163CD-8E8A-494B-8EA4-2F82D65006A1}" srcOrd="0" destOrd="0" presId="urn:microsoft.com/office/officeart/2005/8/layout/vList2"/>
    <dgm:cxn modelId="{D8F1FC83-327C-4647-93A4-73F7228912CC}" srcId="{AD42E0DA-9025-44C9-906E-491AFC48A958}" destId="{BB7A8510-5984-4CED-ADD7-A9698B93CCA7}" srcOrd="0" destOrd="0" parTransId="{4451793A-B330-47E9-B163-06BE01E63B15}" sibTransId="{1FECAA27-92DC-4493-A7F4-EEED486B4E62}"/>
    <dgm:cxn modelId="{D1BB6084-9C7E-42E8-BB96-275FEF61044B}" srcId="{AD42E0DA-9025-44C9-906E-491AFC48A958}" destId="{6DD56ADD-8CEC-48E4-8D89-1DA3946A0D8E}" srcOrd="6" destOrd="0" parTransId="{FE7D6F2C-0971-4A12-9931-EC521F90BABF}" sibTransId="{EC8F30BA-2AA4-41D1-9DF5-33F1B651E6DB}"/>
    <dgm:cxn modelId="{CE00A1AD-93D1-4AC9-BDDD-9D1FF792B581}" type="presOf" srcId="{AD42E0DA-9025-44C9-906E-491AFC48A958}" destId="{F3083770-9A49-4A40-817F-8555B31638B9}" srcOrd="0" destOrd="0" presId="urn:microsoft.com/office/officeart/2005/8/layout/vList2"/>
    <dgm:cxn modelId="{4AD897BD-90AB-4DC8-AAE7-4BAA3DB3AAC0}" type="presOf" srcId="{BB7A8510-5984-4CED-ADD7-A9698B93CCA7}" destId="{69C53048-D4A5-4472-AA1E-E2229B8F86B3}" srcOrd="0" destOrd="0" presId="urn:microsoft.com/office/officeart/2005/8/layout/vList2"/>
    <dgm:cxn modelId="{EE578DC1-B696-43A3-939B-ABC630E08453}" type="presOf" srcId="{6DD56ADD-8CEC-48E4-8D89-1DA3946A0D8E}" destId="{152CF96B-B96B-47A9-92ED-73D64D206F13}" srcOrd="0" destOrd="0" presId="urn:microsoft.com/office/officeart/2005/8/layout/vList2"/>
    <dgm:cxn modelId="{E5356FD0-9C0E-448A-B42D-7A806023C1F0}" srcId="{AD42E0DA-9025-44C9-906E-491AFC48A958}" destId="{BAF0C5A7-B5DB-426F-9E15-0FA223892F77}" srcOrd="4" destOrd="0" parTransId="{CFCB7A97-FFDA-4633-AB16-D872B57FA692}" sibTransId="{397E6862-7456-4FC4-85B0-2268721C2A3C}"/>
    <dgm:cxn modelId="{ACE693D6-53D5-47D1-A44D-296FF25E40FC}" type="presOf" srcId="{ACF65817-04DC-4400-9F57-C6BAFEA00724}" destId="{34EA6367-8B4E-4AF4-B698-F4163E712F35}" srcOrd="0" destOrd="0" presId="urn:microsoft.com/office/officeart/2005/8/layout/vList2"/>
    <dgm:cxn modelId="{B4F645F8-0D43-44F0-8EE6-39EF08DDF023}" type="presParOf" srcId="{F3083770-9A49-4A40-817F-8555B31638B9}" destId="{69C53048-D4A5-4472-AA1E-E2229B8F86B3}" srcOrd="0" destOrd="0" presId="urn:microsoft.com/office/officeart/2005/8/layout/vList2"/>
    <dgm:cxn modelId="{0728D801-B47F-441A-895D-C0A2338B343B}" type="presParOf" srcId="{F3083770-9A49-4A40-817F-8555B31638B9}" destId="{414355EE-D0D4-4BFF-8544-F0EAC45EA020}" srcOrd="1" destOrd="0" presId="urn:microsoft.com/office/officeart/2005/8/layout/vList2"/>
    <dgm:cxn modelId="{C7160B54-0457-4610-825B-6D31580A0FDE}" type="presParOf" srcId="{F3083770-9A49-4A40-817F-8555B31638B9}" destId="{88C163CD-8E8A-494B-8EA4-2F82D65006A1}" srcOrd="2" destOrd="0" presId="urn:microsoft.com/office/officeart/2005/8/layout/vList2"/>
    <dgm:cxn modelId="{B4012895-620D-4E99-A594-DEEAA00474E6}" type="presParOf" srcId="{F3083770-9A49-4A40-817F-8555B31638B9}" destId="{1D57332C-4AED-4455-82B8-95D9B7372CC4}" srcOrd="3" destOrd="0" presId="urn:microsoft.com/office/officeart/2005/8/layout/vList2"/>
    <dgm:cxn modelId="{60B94FB0-1CB4-4405-9052-EEB56EE21225}" type="presParOf" srcId="{F3083770-9A49-4A40-817F-8555B31638B9}" destId="{9D89E2E8-6DBD-4088-A9EC-6AE8E45DE269}" srcOrd="4" destOrd="0" presId="urn:microsoft.com/office/officeart/2005/8/layout/vList2"/>
    <dgm:cxn modelId="{0114EDE2-B985-4D62-82D7-70B72106E0D3}" type="presParOf" srcId="{F3083770-9A49-4A40-817F-8555B31638B9}" destId="{732F1EEA-6CBC-439D-9F2B-8DDB808E6936}" srcOrd="5" destOrd="0" presId="urn:microsoft.com/office/officeart/2005/8/layout/vList2"/>
    <dgm:cxn modelId="{567DD678-335D-49AB-B2A4-CB98DAFE6EC9}" type="presParOf" srcId="{F3083770-9A49-4A40-817F-8555B31638B9}" destId="{40B90DA6-BBDB-4BB6-96B1-F14D8DA86447}" srcOrd="6" destOrd="0" presId="urn:microsoft.com/office/officeart/2005/8/layout/vList2"/>
    <dgm:cxn modelId="{A894A0D9-98DF-4634-A3F5-935F40E3C16E}" type="presParOf" srcId="{F3083770-9A49-4A40-817F-8555B31638B9}" destId="{9CC77EBD-B286-4A33-9EDF-67DDDE1721F7}" srcOrd="7" destOrd="0" presId="urn:microsoft.com/office/officeart/2005/8/layout/vList2"/>
    <dgm:cxn modelId="{11281187-2470-4FB2-BA49-697423228F14}" type="presParOf" srcId="{F3083770-9A49-4A40-817F-8555B31638B9}" destId="{67FACAE4-2D8C-471C-AB55-BC8A9818B93F}" srcOrd="8" destOrd="0" presId="urn:microsoft.com/office/officeart/2005/8/layout/vList2"/>
    <dgm:cxn modelId="{07074E18-A961-4B02-91FA-32C0F0AAEC03}" type="presParOf" srcId="{F3083770-9A49-4A40-817F-8555B31638B9}" destId="{5698682C-B536-4533-BFBB-77217980E3A9}" srcOrd="9" destOrd="0" presId="urn:microsoft.com/office/officeart/2005/8/layout/vList2"/>
    <dgm:cxn modelId="{1103FE69-40C8-42CF-AE81-1BA0DC49F14F}" type="presParOf" srcId="{F3083770-9A49-4A40-817F-8555B31638B9}" destId="{9B60E99C-409A-4818-828D-92B285C4F048}" srcOrd="10" destOrd="0" presId="urn:microsoft.com/office/officeart/2005/8/layout/vList2"/>
    <dgm:cxn modelId="{E678169B-E65C-4BB6-B59B-48B72CD2417B}" type="presParOf" srcId="{F3083770-9A49-4A40-817F-8555B31638B9}" destId="{AFDDF713-270A-45DC-8815-F4AB85438EC5}" srcOrd="11" destOrd="0" presId="urn:microsoft.com/office/officeart/2005/8/layout/vList2"/>
    <dgm:cxn modelId="{655A69E3-C2F6-4599-9A31-7364D7E12C51}" type="presParOf" srcId="{F3083770-9A49-4A40-817F-8555B31638B9}" destId="{152CF96B-B96B-47A9-92ED-73D64D206F13}" srcOrd="12" destOrd="0" presId="urn:microsoft.com/office/officeart/2005/8/layout/vList2"/>
    <dgm:cxn modelId="{7EC19AA0-E918-4780-9F2B-A4FEFE9AF141}" type="presParOf" srcId="{F3083770-9A49-4A40-817F-8555B31638B9}" destId="{FE3BDA1A-BEB5-4E16-987C-C32D6E708A53}" srcOrd="13" destOrd="0" presId="urn:microsoft.com/office/officeart/2005/8/layout/vList2"/>
    <dgm:cxn modelId="{03F7F40B-B869-4603-A6F1-64363C4109C8}" type="presParOf" srcId="{F3083770-9A49-4A40-817F-8555B31638B9}" destId="{34EA6367-8B4E-4AF4-B698-F4163E712F35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69DE888-43C8-40C7-98D7-19BB461B6548}" type="doc">
      <dgm:prSet loTypeId="urn:microsoft.com/office/officeart/2005/8/layout/vList2" loCatId="list" qsTypeId="urn:microsoft.com/office/officeart/2005/8/quickstyle/simple1" qsCatId="simple" csTypeId="urn:microsoft.com/office/officeart/2005/8/colors/accent2_1" csCatId="accent2"/>
      <dgm:spPr/>
      <dgm:t>
        <a:bodyPr/>
        <a:lstStyle/>
        <a:p>
          <a:endParaRPr lang="en-US"/>
        </a:p>
      </dgm:t>
    </dgm:pt>
    <dgm:pt modelId="{259422EC-0B9F-46BF-AFB4-BBFB11E1AD1B}">
      <dgm:prSet custT="1"/>
      <dgm:spPr/>
      <dgm:t>
        <a:bodyPr/>
        <a:lstStyle/>
        <a:p>
          <a:r>
            <a:rPr lang="en-US" sz="1600" b="0" i="0"/>
            <a:t>Fully Compatible with Both the Model A and Model B Raspberry Pi</a:t>
          </a:r>
          <a:endParaRPr lang="en-US" sz="1600"/>
        </a:p>
      </dgm:t>
    </dgm:pt>
    <dgm:pt modelId="{788E8546-9228-4A70-B3B0-88972540E92B}" type="parTrans" cxnId="{181FD38D-C2D8-4490-ABB1-A015A7FF3A84}">
      <dgm:prSet/>
      <dgm:spPr/>
      <dgm:t>
        <a:bodyPr/>
        <a:lstStyle/>
        <a:p>
          <a:endParaRPr lang="en-US"/>
        </a:p>
      </dgm:t>
    </dgm:pt>
    <dgm:pt modelId="{C98E1DF3-2BB0-4E1A-9111-6F38A13BCA12}" type="sibTrans" cxnId="{181FD38D-C2D8-4490-ABB1-A015A7FF3A84}">
      <dgm:prSet/>
      <dgm:spPr/>
      <dgm:t>
        <a:bodyPr/>
        <a:lstStyle/>
        <a:p>
          <a:endParaRPr lang="en-US"/>
        </a:p>
      </dgm:t>
    </dgm:pt>
    <dgm:pt modelId="{B8DC6B52-FB51-44A4-B4DC-13BB0201B037}">
      <dgm:prSet/>
      <dgm:spPr/>
      <dgm:t>
        <a:bodyPr/>
        <a:lstStyle/>
        <a:p>
          <a:r>
            <a:rPr lang="en-US" b="0" i="0"/>
            <a:t>5MP Omnivision 5647 Camera Module</a:t>
          </a:r>
          <a:endParaRPr lang="en-US"/>
        </a:p>
      </dgm:t>
    </dgm:pt>
    <dgm:pt modelId="{82270C1B-A804-4EFA-8ABD-4AC7A56EA3A3}" type="parTrans" cxnId="{871593D5-DE5B-4572-B298-DA121E5B250C}">
      <dgm:prSet/>
      <dgm:spPr/>
      <dgm:t>
        <a:bodyPr/>
        <a:lstStyle/>
        <a:p>
          <a:endParaRPr lang="en-US"/>
        </a:p>
      </dgm:t>
    </dgm:pt>
    <dgm:pt modelId="{4BBA7726-451A-4D5F-A61D-471D9DAAE801}" type="sibTrans" cxnId="{871593D5-DE5B-4572-B298-DA121E5B250C}">
      <dgm:prSet/>
      <dgm:spPr/>
      <dgm:t>
        <a:bodyPr/>
        <a:lstStyle/>
        <a:p>
          <a:endParaRPr lang="en-US"/>
        </a:p>
      </dgm:t>
    </dgm:pt>
    <dgm:pt modelId="{B2708443-5096-4B51-9C46-406918C560D7}">
      <dgm:prSet/>
      <dgm:spPr/>
      <dgm:t>
        <a:bodyPr/>
        <a:lstStyle/>
        <a:p>
          <a:r>
            <a:rPr lang="en-US" b="0" i="0"/>
            <a:t>Still Picture Resolution: 2592 x 1944</a:t>
          </a:r>
          <a:endParaRPr lang="en-US"/>
        </a:p>
      </dgm:t>
    </dgm:pt>
    <dgm:pt modelId="{FBC5A6EB-6FC9-474E-8EFA-5C6FC7BB5B91}" type="parTrans" cxnId="{BE875107-1B80-4E17-BAD2-1E4D855BFBF4}">
      <dgm:prSet/>
      <dgm:spPr/>
      <dgm:t>
        <a:bodyPr/>
        <a:lstStyle/>
        <a:p>
          <a:endParaRPr lang="en-US"/>
        </a:p>
      </dgm:t>
    </dgm:pt>
    <dgm:pt modelId="{23A20A70-7C41-4A4A-A9A6-3784B529C04E}" type="sibTrans" cxnId="{BE875107-1B80-4E17-BAD2-1E4D855BFBF4}">
      <dgm:prSet/>
      <dgm:spPr/>
      <dgm:t>
        <a:bodyPr/>
        <a:lstStyle/>
        <a:p>
          <a:endParaRPr lang="en-US"/>
        </a:p>
      </dgm:t>
    </dgm:pt>
    <dgm:pt modelId="{3D423A91-96BA-4311-976B-FFFC22349952}">
      <dgm:prSet/>
      <dgm:spPr/>
      <dgm:t>
        <a:bodyPr/>
        <a:lstStyle/>
        <a:p>
          <a:r>
            <a:rPr lang="en-US" b="0" i="0"/>
            <a:t>Video: Supports 1080p @ 30fps, 720p @ 60fps and 640x480p 60/90 Recording</a:t>
          </a:r>
          <a:endParaRPr lang="en-US"/>
        </a:p>
      </dgm:t>
    </dgm:pt>
    <dgm:pt modelId="{EA8441D9-D960-4360-A8EB-D26D00A5B833}" type="parTrans" cxnId="{E26A0FBF-3643-4043-8ECB-CF0AD1834773}">
      <dgm:prSet/>
      <dgm:spPr/>
      <dgm:t>
        <a:bodyPr/>
        <a:lstStyle/>
        <a:p>
          <a:endParaRPr lang="en-US"/>
        </a:p>
      </dgm:t>
    </dgm:pt>
    <dgm:pt modelId="{E9E4C5D0-999D-40BC-A078-040A686DBBCA}" type="sibTrans" cxnId="{E26A0FBF-3643-4043-8ECB-CF0AD1834773}">
      <dgm:prSet/>
      <dgm:spPr/>
      <dgm:t>
        <a:bodyPr/>
        <a:lstStyle/>
        <a:p>
          <a:endParaRPr lang="en-US"/>
        </a:p>
      </dgm:t>
    </dgm:pt>
    <dgm:pt modelId="{3F6CA412-EBC7-46E8-8BAF-6ED1722B1C8A}">
      <dgm:prSet/>
      <dgm:spPr/>
      <dgm:t>
        <a:bodyPr/>
        <a:lstStyle/>
        <a:p>
          <a:r>
            <a:rPr lang="en-US" b="0" i="0"/>
            <a:t>15-pin MIPI Camera Serial Interface - Plugs Directly into the Raspberry Pi Board</a:t>
          </a:r>
          <a:endParaRPr lang="en-US"/>
        </a:p>
      </dgm:t>
    </dgm:pt>
    <dgm:pt modelId="{D7520E05-B996-4D24-B8EE-0E7DBAAF1D5E}" type="parTrans" cxnId="{2449E796-968D-4CEA-B88F-A6E627C60644}">
      <dgm:prSet/>
      <dgm:spPr/>
      <dgm:t>
        <a:bodyPr/>
        <a:lstStyle/>
        <a:p>
          <a:endParaRPr lang="en-US"/>
        </a:p>
      </dgm:t>
    </dgm:pt>
    <dgm:pt modelId="{A4E5911C-3E05-41D7-B8C3-0841F57ACE84}" type="sibTrans" cxnId="{2449E796-968D-4CEA-B88F-A6E627C60644}">
      <dgm:prSet/>
      <dgm:spPr/>
      <dgm:t>
        <a:bodyPr/>
        <a:lstStyle/>
        <a:p>
          <a:endParaRPr lang="en-US"/>
        </a:p>
      </dgm:t>
    </dgm:pt>
    <dgm:pt modelId="{F422E54D-C69A-457B-9AD3-7288E4283F88}">
      <dgm:prSet/>
      <dgm:spPr/>
      <dgm:t>
        <a:bodyPr/>
        <a:lstStyle/>
        <a:p>
          <a:r>
            <a:rPr lang="en-US" b="0" i="0"/>
            <a:t>Size: 20 x 25 x 9mm</a:t>
          </a:r>
          <a:endParaRPr lang="en-US"/>
        </a:p>
      </dgm:t>
    </dgm:pt>
    <dgm:pt modelId="{657CEB4A-4466-4948-9F07-6FBA7B218BF9}" type="parTrans" cxnId="{0FC3EFA8-D888-4B47-A5AC-34DE81896340}">
      <dgm:prSet/>
      <dgm:spPr/>
      <dgm:t>
        <a:bodyPr/>
        <a:lstStyle/>
        <a:p>
          <a:endParaRPr lang="en-US"/>
        </a:p>
      </dgm:t>
    </dgm:pt>
    <dgm:pt modelId="{FF6A542F-BDB1-4A34-BD0F-D7CB83DBB9A8}" type="sibTrans" cxnId="{0FC3EFA8-D888-4B47-A5AC-34DE81896340}">
      <dgm:prSet/>
      <dgm:spPr/>
      <dgm:t>
        <a:bodyPr/>
        <a:lstStyle/>
        <a:p>
          <a:endParaRPr lang="en-US"/>
        </a:p>
      </dgm:t>
    </dgm:pt>
    <dgm:pt modelId="{9EC784BA-C098-4647-A182-813FE1BF6EC2}">
      <dgm:prSet/>
      <dgm:spPr/>
      <dgm:t>
        <a:bodyPr/>
        <a:lstStyle/>
        <a:p>
          <a:r>
            <a:rPr lang="en-US" b="0" i="0"/>
            <a:t>Weight 3g</a:t>
          </a:r>
          <a:endParaRPr lang="en-US"/>
        </a:p>
      </dgm:t>
    </dgm:pt>
    <dgm:pt modelId="{C16C6E5A-0AC8-4449-A767-926B5F687787}" type="parTrans" cxnId="{4DC817BE-2677-4284-A5B4-D471DEB1F759}">
      <dgm:prSet/>
      <dgm:spPr/>
      <dgm:t>
        <a:bodyPr/>
        <a:lstStyle/>
        <a:p>
          <a:endParaRPr lang="en-US"/>
        </a:p>
      </dgm:t>
    </dgm:pt>
    <dgm:pt modelId="{69379A7A-20C4-42BD-8A51-A917D090F4F0}" type="sibTrans" cxnId="{4DC817BE-2677-4284-A5B4-D471DEB1F759}">
      <dgm:prSet/>
      <dgm:spPr/>
      <dgm:t>
        <a:bodyPr/>
        <a:lstStyle/>
        <a:p>
          <a:endParaRPr lang="en-US"/>
        </a:p>
      </dgm:t>
    </dgm:pt>
    <dgm:pt modelId="{47DDA82C-AAF3-4C18-BB33-A1441CFD3E15}">
      <dgm:prSet/>
      <dgm:spPr/>
      <dgm:t>
        <a:bodyPr/>
        <a:lstStyle/>
        <a:p>
          <a:r>
            <a:rPr lang="en-US" b="0" i="0"/>
            <a:t>Fully Compatible with many Raspberry Pi cases</a:t>
          </a:r>
          <a:endParaRPr lang="en-US"/>
        </a:p>
      </dgm:t>
    </dgm:pt>
    <dgm:pt modelId="{C126D4A5-71F5-4D37-8388-DFB70408B6AC}" type="parTrans" cxnId="{8FE43813-E71E-4978-A0CD-2B02654A17B9}">
      <dgm:prSet/>
      <dgm:spPr/>
      <dgm:t>
        <a:bodyPr/>
        <a:lstStyle/>
        <a:p>
          <a:endParaRPr lang="en-US"/>
        </a:p>
      </dgm:t>
    </dgm:pt>
    <dgm:pt modelId="{73D3C202-D0F1-4606-8F6D-44F672C8FEB1}" type="sibTrans" cxnId="{8FE43813-E71E-4978-A0CD-2B02654A17B9}">
      <dgm:prSet/>
      <dgm:spPr/>
      <dgm:t>
        <a:bodyPr/>
        <a:lstStyle/>
        <a:p>
          <a:endParaRPr lang="en-US"/>
        </a:p>
      </dgm:t>
    </dgm:pt>
    <dgm:pt modelId="{DB6AD5F2-0618-47BD-8B97-5E39CB1FC614}" type="pres">
      <dgm:prSet presAssocID="{C69DE888-43C8-40C7-98D7-19BB461B6548}" presName="linear" presStyleCnt="0">
        <dgm:presLayoutVars>
          <dgm:animLvl val="lvl"/>
          <dgm:resizeHandles val="exact"/>
        </dgm:presLayoutVars>
      </dgm:prSet>
      <dgm:spPr/>
    </dgm:pt>
    <dgm:pt modelId="{079B109B-F0FC-403A-9F53-9C5FD1C827FE}" type="pres">
      <dgm:prSet presAssocID="{259422EC-0B9F-46BF-AFB4-BBFB11E1AD1B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256AE738-B738-46A2-9273-C4D28D4A92E3}" type="pres">
      <dgm:prSet presAssocID="{C98E1DF3-2BB0-4E1A-9111-6F38A13BCA12}" presName="spacer" presStyleCnt="0"/>
      <dgm:spPr/>
    </dgm:pt>
    <dgm:pt modelId="{AAC73D00-3018-43C8-AC8F-E8A1C57D38A9}" type="pres">
      <dgm:prSet presAssocID="{B8DC6B52-FB51-44A4-B4DC-13BB0201B037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51559183-6DC2-4F44-9208-2E2B64440332}" type="pres">
      <dgm:prSet presAssocID="{4BBA7726-451A-4D5F-A61D-471D9DAAE801}" presName="spacer" presStyleCnt="0"/>
      <dgm:spPr/>
    </dgm:pt>
    <dgm:pt modelId="{BAB3269C-E407-464E-84F6-9E1263A59D11}" type="pres">
      <dgm:prSet presAssocID="{B2708443-5096-4B51-9C46-406918C560D7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FD9FE0C7-1595-464D-AEFD-7FE524483469}" type="pres">
      <dgm:prSet presAssocID="{23A20A70-7C41-4A4A-A9A6-3784B529C04E}" presName="spacer" presStyleCnt="0"/>
      <dgm:spPr/>
    </dgm:pt>
    <dgm:pt modelId="{4AB3425B-5D80-49BA-BF17-C0BBB6E64CFC}" type="pres">
      <dgm:prSet presAssocID="{3D423A91-96BA-4311-976B-FFFC22349952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22C87DFA-E164-4541-9E29-D5C68E9F66B8}" type="pres">
      <dgm:prSet presAssocID="{E9E4C5D0-999D-40BC-A078-040A686DBBCA}" presName="spacer" presStyleCnt="0"/>
      <dgm:spPr/>
    </dgm:pt>
    <dgm:pt modelId="{40D83C5C-9FDF-4DBE-A086-64EBB7F54F32}" type="pres">
      <dgm:prSet presAssocID="{3F6CA412-EBC7-46E8-8BAF-6ED1722B1C8A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4E9C1AFC-D594-4DC5-AAEB-416A348F86F6}" type="pres">
      <dgm:prSet presAssocID="{A4E5911C-3E05-41D7-B8C3-0841F57ACE84}" presName="spacer" presStyleCnt="0"/>
      <dgm:spPr/>
    </dgm:pt>
    <dgm:pt modelId="{2353139B-8AF0-49D0-B428-C1FFEE048952}" type="pres">
      <dgm:prSet presAssocID="{F422E54D-C69A-457B-9AD3-7288E4283F88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C5A121D4-8259-493D-BE3C-4FE7552FCA1A}" type="pres">
      <dgm:prSet presAssocID="{FF6A542F-BDB1-4A34-BD0F-D7CB83DBB9A8}" presName="spacer" presStyleCnt="0"/>
      <dgm:spPr/>
    </dgm:pt>
    <dgm:pt modelId="{F0AE9527-FE2A-456B-A037-0924A07756ED}" type="pres">
      <dgm:prSet presAssocID="{9EC784BA-C098-4647-A182-813FE1BF6EC2}" presName="parentText" presStyleLbl="node1" presStyleIdx="6" presStyleCnt="8" custLinFactNeighborY="-17209">
        <dgm:presLayoutVars>
          <dgm:chMax val="0"/>
          <dgm:bulletEnabled val="1"/>
        </dgm:presLayoutVars>
      </dgm:prSet>
      <dgm:spPr/>
    </dgm:pt>
    <dgm:pt modelId="{34AA7A4C-4CF8-48D2-AC1D-E73008D7A0D8}" type="pres">
      <dgm:prSet presAssocID="{69379A7A-20C4-42BD-8A51-A917D090F4F0}" presName="spacer" presStyleCnt="0"/>
      <dgm:spPr/>
    </dgm:pt>
    <dgm:pt modelId="{72E0896A-CE52-4459-A42E-E4C9EA0C391C}" type="pres">
      <dgm:prSet presAssocID="{47DDA82C-AAF3-4C18-BB33-A1441CFD3E15}" presName="parentText" presStyleLbl="node1" presStyleIdx="7" presStyleCnt="8" custLinFactNeighborY="-17209">
        <dgm:presLayoutVars>
          <dgm:chMax val="0"/>
          <dgm:bulletEnabled val="1"/>
        </dgm:presLayoutVars>
      </dgm:prSet>
      <dgm:spPr/>
    </dgm:pt>
  </dgm:ptLst>
  <dgm:cxnLst>
    <dgm:cxn modelId="{BE875107-1B80-4E17-BAD2-1E4D855BFBF4}" srcId="{C69DE888-43C8-40C7-98D7-19BB461B6548}" destId="{B2708443-5096-4B51-9C46-406918C560D7}" srcOrd="2" destOrd="0" parTransId="{FBC5A6EB-6FC9-474E-8EFA-5C6FC7BB5B91}" sibTransId="{23A20A70-7C41-4A4A-A9A6-3784B529C04E}"/>
    <dgm:cxn modelId="{8FE43813-E71E-4978-A0CD-2B02654A17B9}" srcId="{C69DE888-43C8-40C7-98D7-19BB461B6548}" destId="{47DDA82C-AAF3-4C18-BB33-A1441CFD3E15}" srcOrd="7" destOrd="0" parTransId="{C126D4A5-71F5-4D37-8388-DFB70408B6AC}" sibTransId="{73D3C202-D0F1-4606-8F6D-44F672C8FEB1}"/>
    <dgm:cxn modelId="{B373075C-BCFC-4EDB-A7AB-0FB6660D477F}" type="presOf" srcId="{B2708443-5096-4B51-9C46-406918C560D7}" destId="{BAB3269C-E407-464E-84F6-9E1263A59D11}" srcOrd="0" destOrd="0" presId="urn:microsoft.com/office/officeart/2005/8/layout/vList2"/>
    <dgm:cxn modelId="{2215616D-79EC-48E4-8C85-768019F633DA}" type="presOf" srcId="{47DDA82C-AAF3-4C18-BB33-A1441CFD3E15}" destId="{72E0896A-CE52-4459-A42E-E4C9EA0C391C}" srcOrd="0" destOrd="0" presId="urn:microsoft.com/office/officeart/2005/8/layout/vList2"/>
    <dgm:cxn modelId="{DB25FD54-1AEB-4D96-9154-6E78CA130DA3}" type="presOf" srcId="{F422E54D-C69A-457B-9AD3-7288E4283F88}" destId="{2353139B-8AF0-49D0-B428-C1FFEE048952}" srcOrd="0" destOrd="0" presId="urn:microsoft.com/office/officeart/2005/8/layout/vList2"/>
    <dgm:cxn modelId="{472F837F-4894-4A0F-8782-9D89047177BB}" type="presOf" srcId="{9EC784BA-C098-4647-A182-813FE1BF6EC2}" destId="{F0AE9527-FE2A-456B-A037-0924A07756ED}" srcOrd="0" destOrd="0" presId="urn:microsoft.com/office/officeart/2005/8/layout/vList2"/>
    <dgm:cxn modelId="{181FD38D-C2D8-4490-ABB1-A015A7FF3A84}" srcId="{C69DE888-43C8-40C7-98D7-19BB461B6548}" destId="{259422EC-0B9F-46BF-AFB4-BBFB11E1AD1B}" srcOrd="0" destOrd="0" parTransId="{788E8546-9228-4A70-B3B0-88972540E92B}" sibTransId="{C98E1DF3-2BB0-4E1A-9111-6F38A13BCA12}"/>
    <dgm:cxn modelId="{2449E796-968D-4CEA-B88F-A6E627C60644}" srcId="{C69DE888-43C8-40C7-98D7-19BB461B6548}" destId="{3F6CA412-EBC7-46E8-8BAF-6ED1722B1C8A}" srcOrd="4" destOrd="0" parTransId="{D7520E05-B996-4D24-B8EE-0E7DBAAF1D5E}" sibTransId="{A4E5911C-3E05-41D7-B8C3-0841F57ACE84}"/>
    <dgm:cxn modelId="{0FC3EFA8-D888-4B47-A5AC-34DE81896340}" srcId="{C69DE888-43C8-40C7-98D7-19BB461B6548}" destId="{F422E54D-C69A-457B-9AD3-7288E4283F88}" srcOrd="5" destOrd="0" parTransId="{657CEB4A-4466-4948-9F07-6FBA7B218BF9}" sibTransId="{FF6A542F-BDB1-4A34-BD0F-D7CB83DBB9A8}"/>
    <dgm:cxn modelId="{88E76BB5-FF1D-4D39-B05F-05A7F6A37049}" type="presOf" srcId="{C69DE888-43C8-40C7-98D7-19BB461B6548}" destId="{DB6AD5F2-0618-47BD-8B97-5E39CB1FC614}" srcOrd="0" destOrd="0" presId="urn:microsoft.com/office/officeart/2005/8/layout/vList2"/>
    <dgm:cxn modelId="{C11B07BB-7D1E-4F49-9B7C-37792B597A6C}" type="presOf" srcId="{3D423A91-96BA-4311-976B-FFFC22349952}" destId="{4AB3425B-5D80-49BA-BF17-C0BBB6E64CFC}" srcOrd="0" destOrd="0" presId="urn:microsoft.com/office/officeart/2005/8/layout/vList2"/>
    <dgm:cxn modelId="{4DC817BE-2677-4284-A5B4-D471DEB1F759}" srcId="{C69DE888-43C8-40C7-98D7-19BB461B6548}" destId="{9EC784BA-C098-4647-A182-813FE1BF6EC2}" srcOrd="6" destOrd="0" parTransId="{C16C6E5A-0AC8-4449-A767-926B5F687787}" sibTransId="{69379A7A-20C4-42BD-8A51-A917D090F4F0}"/>
    <dgm:cxn modelId="{E26A0FBF-3643-4043-8ECB-CF0AD1834773}" srcId="{C69DE888-43C8-40C7-98D7-19BB461B6548}" destId="{3D423A91-96BA-4311-976B-FFFC22349952}" srcOrd="3" destOrd="0" parTransId="{EA8441D9-D960-4360-A8EB-D26D00A5B833}" sibTransId="{E9E4C5D0-999D-40BC-A078-040A686DBBCA}"/>
    <dgm:cxn modelId="{52C2F9BF-DFD8-4570-B240-CBCFB3572610}" type="presOf" srcId="{B8DC6B52-FB51-44A4-B4DC-13BB0201B037}" destId="{AAC73D00-3018-43C8-AC8F-E8A1C57D38A9}" srcOrd="0" destOrd="0" presId="urn:microsoft.com/office/officeart/2005/8/layout/vList2"/>
    <dgm:cxn modelId="{871593D5-DE5B-4572-B298-DA121E5B250C}" srcId="{C69DE888-43C8-40C7-98D7-19BB461B6548}" destId="{B8DC6B52-FB51-44A4-B4DC-13BB0201B037}" srcOrd="1" destOrd="0" parTransId="{82270C1B-A804-4EFA-8ABD-4AC7A56EA3A3}" sibTransId="{4BBA7726-451A-4D5F-A61D-471D9DAAE801}"/>
    <dgm:cxn modelId="{63C866E2-771D-486F-82C5-FA256A3DA69E}" type="presOf" srcId="{3F6CA412-EBC7-46E8-8BAF-6ED1722B1C8A}" destId="{40D83C5C-9FDF-4DBE-A086-64EBB7F54F32}" srcOrd="0" destOrd="0" presId="urn:microsoft.com/office/officeart/2005/8/layout/vList2"/>
    <dgm:cxn modelId="{44B465E4-B466-46B4-A9DC-F3891D4C997C}" type="presOf" srcId="{259422EC-0B9F-46BF-AFB4-BBFB11E1AD1B}" destId="{079B109B-F0FC-403A-9F53-9C5FD1C827FE}" srcOrd="0" destOrd="0" presId="urn:microsoft.com/office/officeart/2005/8/layout/vList2"/>
    <dgm:cxn modelId="{8F79A9E6-4F14-4B6D-B159-5E902DB8E244}" type="presParOf" srcId="{DB6AD5F2-0618-47BD-8B97-5E39CB1FC614}" destId="{079B109B-F0FC-403A-9F53-9C5FD1C827FE}" srcOrd="0" destOrd="0" presId="urn:microsoft.com/office/officeart/2005/8/layout/vList2"/>
    <dgm:cxn modelId="{D2718F10-3F84-4C26-B570-D640D3C76220}" type="presParOf" srcId="{DB6AD5F2-0618-47BD-8B97-5E39CB1FC614}" destId="{256AE738-B738-46A2-9273-C4D28D4A92E3}" srcOrd="1" destOrd="0" presId="urn:microsoft.com/office/officeart/2005/8/layout/vList2"/>
    <dgm:cxn modelId="{DE117E69-437A-4D51-B93B-44FE91C09BA1}" type="presParOf" srcId="{DB6AD5F2-0618-47BD-8B97-5E39CB1FC614}" destId="{AAC73D00-3018-43C8-AC8F-E8A1C57D38A9}" srcOrd="2" destOrd="0" presId="urn:microsoft.com/office/officeart/2005/8/layout/vList2"/>
    <dgm:cxn modelId="{7B49F474-608F-4D64-AA3A-6CDE98F7F45B}" type="presParOf" srcId="{DB6AD5F2-0618-47BD-8B97-5E39CB1FC614}" destId="{51559183-6DC2-4F44-9208-2E2B64440332}" srcOrd="3" destOrd="0" presId="urn:microsoft.com/office/officeart/2005/8/layout/vList2"/>
    <dgm:cxn modelId="{8D707016-4689-4D7A-BB90-8AEBA8F4E38D}" type="presParOf" srcId="{DB6AD5F2-0618-47BD-8B97-5E39CB1FC614}" destId="{BAB3269C-E407-464E-84F6-9E1263A59D11}" srcOrd="4" destOrd="0" presId="urn:microsoft.com/office/officeart/2005/8/layout/vList2"/>
    <dgm:cxn modelId="{8C92A444-C5C4-45ED-8670-33738C38FABD}" type="presParOf" srcId="{DB6AD5F2-0618-47BD-8B97-5E39CB1FC614}" destId="{FD9FE0C7-1595-464D-AEFD-7FE524483469}" srcOrd="5" destOrd="0" presId="urn:microsoft.com/office/officeart/2005/8/layout/vList2"/>
    <dgm:cxn modelId="{C378BC0F-AE28-4A50-A9E4-A3EB2595B8C1}" type="presParOf" srcId="{DB6AD5F2-0618-47BD-8B97-5E39CB1FC614}" destId="{4AB3425B-5D80-49BA-BF17-C0BBB6E64CFC}" srcOrd="6" destOrd="0" presId="urn:microsoft.com/office/officeart/2005/8/layout/vList2"/>
    <dgm:cxn modelId="{131D6A25-DD1F-4A46-8B82-8CF9F15C36C4}" type="presParOf" srcId="{DB6AD5F2-0618-47BD-8B97-5E39CB1FC614}" destId="{22C87DFA-E164-4541-9E29-D5C68E9F66B8}" srcOrd="7" destOrd="0" presId="urn:microsoft.com/office/officeart/2005/8/layout/vList2"/>
    <dgm:cxn modelId="{83BF3CFA-C3FA-46F0-840D-E7DC98BD0DAE}" type="presParOf" srcId="{DB6AD5F2-0618-47BD-8B97-5E39CB1FC614}" destId="{40D83C5C-9FDF-4DBE-A086-64EBB7F54F32}" srcOrd="8" destOrd="0" presId="urn:microsoft.com/office/officeart/2005/8/layout/vList2"/>
    <dgm:cxn modelId="{670DFE65-A7C3-4A66-977D-B639B3BB6FD9}" type="presParOf" srcId="{DB6AD5F2-0618-47BD-8B97-5E39CB1FC614}" destId="{4E9C1AFC-D594-4DC5-AAEB-416A348F86F6}" srcOrd="9" destOrd="0" presId="urn:microsoft.com/office/officeart/2005/8/layout/vList2"/>
    <dgm:cxn modelId="{D2151CDB-D6F8-47F2-B7CE-618C814DD3B0}" type="presParOf" srcId="{DB6AD5F2-0618-47BD-8B97-5E39CB1FC614}" destId="{2353139B-8AF0-49D0-B428-C1FFEE048952}" srcOrd="10" destOrd="0" presId="urn:microsoft.com/office/officeart/2005/8/layout/vList2"/>
    <dgm:cxn modelId="{D8A3E011-E355-4378-8453-25FD0BCB6696}" type="presParOf" srcId="{DB6AD5F2-0618-47BD-8B97-5E39CB1FC614}" destId="{C5A121D4-8259-493D-BE3C-4FE7552FCA1A}" srcOrd="11" destOrd="0" presId="urn:microsoft.com/office/officeart/2005/8/layout/vList2"/>
    <dgm:cxn modelId="{4CCDD38C-C40D-428F-BD83-6D2B0C2111F6}" type="presParOf" srcId="{DB6AD5F2-0618-47BD-8B97-5E39CB1FC614}" destId="{F0AE9527-FE2A-456B-A037-0924A07756ED}" srcOrd="12" destOrd="0" presId="urn:microsoft.com/office/officeart/2005/8/layout/vList2"/>
    <dgm:cxn modelId="{BE38E759-D51D-4380-99C8-96322C736767}" type="presParOf" srcId="{DB6AD5F2-0618-47BD-8B97-5E39CB1FC614}" destId="{34AA7A4C-4CF8-48D2-AC1D-E73008D7A0D8}" srcOrd="13" destOrd="0" presId="urn:microsoft.com/office/officeart/2005/8/layout/vList2"/>
    <dgm:cxn modelId="{F709735A-8CA2-4B82-BB6D-B75A310E473A}" type="presParOf" srcId="{DB6AD5F2-0618-47BD-8B97-5E39CB1FC614}" destId="{72E0896A-CE52-4459-A42E-E4C9EA0C391C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69DE888-43C8-40C7-98D7-19BB461B6548}" type="doc">
      <dgm:prSet loTypeId="urn:microsoft.com/office/officeart/2005/8/layout/vList2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259422EC-0B9F-46BF-AFB4-BBFB11E1AD1B}">
      <dgm:prSet custT="1"/>
      <dgm:spPr/>
      <dgm:t>
        <a:bodyPr/>
        <a:lstStyle/>
        <a:p>
          <a:r>
            <a:rPr lang="en-GB" sz="1500" b="0" i="0" dirty="0">
              <a:solidFill>
                <a:schemeClr val="tx1"/>
              </a:solidFill>
              <a:effectLst/>
              <a:latin typeface="karla" panose="020F0502020204030204" pitchFamily="2" charset="0"/>
            </a:rPr>
            <a:t>Nominal voltage: 12v</a:t>
          </a:r>
          <a:endParaRPr lang="en-US" sz="1500" dirty="0">
            <a:solidFill>
              <a:schemeClr val="tx1"/>
            </a:solidFill>
          </a:endParaRPr>
        </a:p>
      </dgm:t>
    </dgm:pt>
    <dgm:pt modelId="{788E8546-9228-4A70-B3B0-88972540E92B}" type="parTrans" cxnId="{181FD38D-C2D8-4490-ABB1-A015A7FF3A84}">
      <dgm:prSet/>
      <dgm:spPr/>
      <dgm:t>
        <a:bodyPr/>
        <a:lstStyle/>
        <a:p>
          <a:endParaRPr lang="en-US" sz="1500"/>
        </a:p>
      </dgm:t>
    </dgm:pt>
    <dgm:pt modelId="{C98E1DF3-2BB0-4E1A-9111-6F38A13BCA12}" type="sibTrans" cxnId="{181FD38D-C2D8-4490-ABB1-A015A7FF3A84}">
      <dgm:prSet/>
      <dgm:spPr/>
      <dgm:t>
        <a:bodyPr/>
        <a:lstStyle/>
        <a:p>
          <a:endParaRPr lang="en-US" sz="1500"/>
        </a:p>
      </dgm:t>
    </dgm:pt>
    <dgm:pt modelId="{B8DC6B52-FB51-44A4-B4DC-13BB0201B037}">
      <dgm:prSet custT="1"/>
      <dgm:spPr/>
      <dgm:t>
        <a:bodyPr/>
        <a:lstStyle/>
        <a:p>
          <a:r>
            <a:rPr lang="en-GB" sz="1500" b="0" i="0" dirty="0">
              <a:solidFill>
                <a:schemeClr val="tx1"/>
              </a:solidFill>
              <a:effectLst/>
              <a:latin typeface="karla" panose="020F0502020204030204" pitchFamily="2" charset="0"/>
            </a:rPr>
            <a:t>Input voltage: 12.6V</a:t>
          </a:r>
          <a:endParaRPr lang="en-US" sz="1500" dirty="0">
            <a:solidFill>
              <a:schemeClr val="tx1"/>
            </a:solidFill>
          </a:endParaRPr>
        </a:p>
      </dgm:t>
    </dgm:pt>
    <dgm:pt modelId="{82270C1B-A804-4EFA-8ABD-4AC7A56EA3A3}" type="parTrans" cxnId="{871593D5-DE5B-4572-B298-DA121E5B250C}">
      <dgm:prSet/>
      <dgm:spPr/>
      <dgm:t>
        <a:bodyPr/>
        <a:lstStyle/>
        <a:p>
          <a:endParaRPr lang="en-US" sz="1500"/>
        </a:p>
      </dgm:t>
    </dgm:pt>
    <dgm:pt modelId="{4BBA7726-451A-4D5F-A61D-471D9DAAE801}" type="sibTrans" cxnId="{871593D5-DE5B-4572-B298-DA121E5B250C}">
      <dgm:prSet/>
      <dgm:spPr/>
      <dgm:t>
        <a:bodyPr/>
        <a:lstStyle/>
        <a:p>
          <a:endParaRPr lang="en-US" sz="1500"/>
        </a:p>
      </dgm:t>
    </dgm:pt>
    <dgm:pt modelId="{B2708443-5096-4B51-9C46-406918C560D7}">
      <dgm:prSet custT="1"/>
      <dgm:spPr/>
      <dgm:t>
        <a:bodyPr/>
        <a:lstStyle/>
        <a:p>
          <a:r>
            <a:rPr lang="en-GB" sz="1500" b="0" i="0" dirty="0">
              <a:solidFill>
                <a:schemeClr val="tx1"/>
              </a:solidFill>
              <a:effectLst/>
              <a:latin typeface="karla" panose="020F0502020204030204" pitchFamily="2" charset="0"/>
            </a:rPr>
            <a:t>Output voltage: 8V to 12.6V</a:t>
          </a:r>
          <a:endParaRPr lang="en-US" sz="1500" dirty="0">
            <a:solidFill>
              <a:schemeClr val="tx1"/>
            </a:solidFill>
          </a:endParaRPr>
        </a:p>
      </dgm:t>
    </dgm:pt>
    <dgm:pt modelId="{FBC5A6EB-6FC9-474E-8EFA-5C6FC7BB5B91}" type="parTrans" cxnId="{BE875107-1B80-4E17-BAD2-1E4D855BFBF4}">
      <dgm:prSet/>
      <dgm:spPr/>
      <dgm:t>
        <a:bodyPr/>
        <a:lstStyle/>
        <a:p>
          <a:endParaRPr lang="en-US" sz="1500"/>
        </a:p>
      </dgm:t>
    </dgm:pt>
    <dgm:pt modelId="{23A20A70-7C41-4A4A-A9A6-3784B529C04E}" type="sibTrans" cxnId="{BE875107-1B80-4E17-BAD2-1E4D855BFBF4}">
      <dgm:prSet/>
      <dgm:spPr/>
      <dgm:t>
        <a:bodyPr/>
        <a:lstStyle/>
        <a:p>
          <a:endParaRPr lang="en-US" sz="1500"/>
        </a:p>
      </dgm:t>
    </dgm:pt>
    <dgm:pt modelId="{3D423A91-96BA-4311-976B-FFFC22349952}">
      <dgm:prSet custT="1"/>
      <dgm:spPr/>
      <dgm:t>
        <a:bodyPr/>
        <a:lstStyle/>
        <a:p>
          <a:r>
            <a:rPr lang="en-GB" sz="1500" b="0" i="0" dirty="0">
              <a:effectLst/>
              <a:latin typeface="karla" panose="020F0502020204030204" pitchFamily="2" charset="0"/>
            </a:rPr>
            <a:t>Battery capacity</a:t>
          </a:r>
          <a:r>
            <a:rPr lang="en-GB" sz="1500" b="0" i="0">
              <a:effectLst/>
              <a:latin typeface="karla" panose="020F0502020204030204" pitchFamily="2" charset="0"/>
            </a:rPr>
            <a:t>: 12</a:t>
          </a:r>
          <a:r>
            <a:rPr lang="en-US" sz="1500" b="0" i="0">
              <a:effectLst/>
              <a:latin typeface="karla" panose="020F0502020204030204" pitchFamily="2" charset="0"/>
            </a:rPr>
            <a:t>0</a:t>
          </a:r>
          <a:r>
            <a:rPr lang="en-GB" sz="1500" b="0" i="0">
              <a:effectLst/>
              <a:latin typeface="karla" panose="020F0502020204030204" pitchFamily="2" charset="0"/>
            </a:rPr>
            <a:t>000mah (</a:t>
          </a:r>
          <a:r>
            <a:rPr lang="en-US" sz="1500" b="0" i="0">
              <a:effectLst/>
              <a:latin typeface="karla" panose="020F0502020204030204" pitchFamily="2" charset="0"/>
            </a:rPr>
            <a:t>12</a:t>
          </a:r>
          <a:r>
            <a:rPr lang="en-GB" sz="1500" b="0" i="0">
              <a:effectLst/>
              <a:latin typeface="karla" panose="020F0502020204030204" pitchFamily="2" charset="0"/>
            </a:rPr>
            <a:t>Ah</a:t>
          </a:r>
          <a:r>
            <a:rPr lang="en-GB" sz="1500" b="0" i="0" dirty="0">
              <a:effectLst/>
              <a:latin typeface="karla" panose="020F0502020204030204" pitchFamily="2" charset="0"/>
            </a:rPr>
            <a:t>), deviation ±5%,</a:t>
          </a:r>
          <a:endParaRPr lang="en-US" sz="1500" dirty="0"/>
        </a:p>
      </dgm:t>
    </dgm:pt>
    <dgm:pt modelId="{EA8441D9-D960-4360-A8EB-D26D00A5B833}" type="parTrans" cxnId="{E26A0FBF-3643-4043-8ECB-CF0AD1834773}">
      <dgm:prSet/>
      <dgm:spPr/>
      <dgm:t>
        <a:bodyPr/>
        <a:lstStyle/>
        <a:p>
          <a:endParaRPr lang="en-US" sz="1500"/>
        </a:p>
      </dgm:t>
    </dgm:pt>
    <dgm:pt modelId="{E9E4C5D0-999D-40BC-A078-040A686DBBCA}" type="sibTrans" cxnId="{E26A0FBF-3643-4043-8ECB-CF0AD1834773}">
      <dgm:prSet/>
      <dgm:spPr/>
      <dgm:t>
        <a:bodyPr/>
        <a:lstStyle/>
        <a:p>
          <a:endParaRPr lang="en-US" sz="1500"/>
        </a:p>
      </dgm:t>
    </dgm:pt>
    <dgm:pt modelId="{3F6CA412-EBC7-46E8-8BAF-6ED1722B1C8A}">
      <dgm:prSet custT="1"/>
      <dgm:spPr/>
      <dgm:t>
        <a:bodyPr/>
        <a:lstStyle/>
        <a:p>
          <a:r>
            <a:rPr lang="en-GB" sz="1500" b="0" i="0" dirty="0">
              <a:effectLst/>
              <a:latin typeface="karla" panose="020F0502020204030204" pitchFamily="2" charset="0"/>
            </a:rPr>
            <a:t>Size: 56*60*66 mm , deviation ±5mm</a:t>
          </a:r>
          <a:endParaRPr lang="en-US" sz="1500" dirty="0"/>
        </a:p>
      </dgm:t>
    </dgm:pt>
    <dgm:pt modelId="{D7520E05-B996-4D24-B8EE-0E7DBAAF1D5E}" type="parTrans" cxnId="{2449E796-968D-4CEA-B88F-A6E627C60644}">
      <dgm:prSet/>
      <dgm:spPr/>
      <dgm:t>
        <a:bodyPr/>
        <a:lstStyle/>
        <a:p>
          <a:endParaRPr lang="en-US" sz="1500"/>
        </a:p>
      </dgm:t>
    </dgm:pt>
    <dgm:pt modelId="{A4E5911C-3E05-41D7-B8C3-0841F57ACE84}" type="sibTrans" cxnId="{2449E796-968D-4CEA-B88F-A6E627C60644}">
      <dgm:prSet/>
      <dgm:spPr/>
      <dgm:t>
        <a:bodyPr/>
        <a:lstStyle/>
        <a:p>
          <a:endParaRPr lang="en-US" sz="1500"/>
        </a:p>
      </dgm:t>
    </dgm:pt>
    <dgm:pt modelId="{F422E54D-C69A-457B-9AD3-7288E4283F88}">
      <dgm:prSet custT="1"/>
      <dgm:spPr/>
      <dgm:t>
        <a:bodyPr/>
        <a:lstStyle/>
        <a:p>
          <a:r>
            <a:rPr lang="en-GB" sz="1500" b="0" i="0" dirty="0">
              <a:effectLst/>
              <a:latin typeface="karla" panose="020F0502020204030204" pitchFamily="2" charset="0"/>
            </a:rPr>
            <a:t>Packing: Blue PVC</a:t>
          </a:r>
          <a:endParaRPr lang="en-US" sz="1500" dirty="0"/>
        </a:p>
      </dgm:t>
    </dgm:pt>
    <dgm:pt modelId="{657CEB4A-4466-4948-9F07-6FBA7B218BF9}" type="parTrans" cxnId="{0FC3EFA8-D888-4B47-A5AC-34DE81896340}">
      <dgm:prSet/>
      <dgm:spPr/>
      <dgm:t>
        <a:bodyPr/>
        <a:lstStyle/>
        <a:p>
          <a:endParaRPr lang="en-US" sz="1500"/>
        </a:p>
      </dgm:t>
    </dgm:pt>
    <dgm:pt modelId="{FF6A542F-BDB1-4A34-BD0F-D7CB83DBB9A8}" type="sibTrans" cxnId="{0FC3EFA8-D888-4B47-A5AC-34DE81896340}">
      <dgm:prSet/>
      <dgm:spPr/>
      <dgm:t>
        <a:bodyPr/>
        <a:lstStyle/>
        <a:p>
          <a:endParaRPr lang="en-US" sz="1500"/>
        </a:p>
      </dgm:t>
    </dgm:pt>
    <dgm:pt modelId="{9EC784BA-C098-4647-A182-813FE1BF6EC2}">
      <dgm:prSet custT="1"/>
      <dgm:spPr/>
      <dgm:t>
        <a:bodyPr/>
        <a:lstStyle/>
        <a:p>
          <a:r>
            <a:rPr lang="en-GB" sz="1500" b="0" i="0" dirty="0">
              <a:effectLst/>
              <a:latin typeface="karla" panose="020F0502020204030204" pitchFamily="2" charset="0"/>
            </a:rPr>
            <a:t>With protection circuit: have overcharge, over discharge, </a:t>
          </a:r>
          <a:r>
            <a:rPr lang="en-GB" sz="1500" b="0" i="0">
              <a:effectLst/>
              <a:latin typeface="karla" panose="020F0502020204030204" pitchFamily="2" charset="0"/>
            </a:rPr>
            <a:t>over current</a:t>
          </a:r>
          <a:endParaRPr lang="en-US" sz="1500" dirty="0"/>
        </a:p>
      </dgm:t>
    </dgm:pt>
    <dgm:pt modelId="{C16C6E5A-0AC8-4449-A767-926B5F687787}" type="parTrans" cxnId="{4DC817BE-2677-4284-A5B4-D471DEB1F759}">
      <dgm:prSet/>
      <dgm:spPr/>
      <dgm:t>
        <a:bodyPr/>
        <a:lstStyle/>
        <a:p>
          <a:endParaRPr lang="en-US" sz="1500"/>
        </a:p>
      </dgm:t>
    </dgm:pt>
    <dgm:pt modelId="{69379A7A-20C4-42BD-8A51-A917D090F4F0}" type="sibTrans" cxnId="{4DC817BE-2677-4284-A5B4-D471DEB1F759}">
      <dgm:prSet/>
      <dgm:spPr/>
      <dgm:t>
        <a:bodyPr/>
        <a:lstStyle/>
        <a:p>
          <a:endParaRPr lang="en-US" sz="1500"/>
        </a:p>
      </dgm:t>
    </dgm:pt>
    <dgm:pt modelId="{DB6AD5F2-0618-47BD-8B97-5E39CB1FC614}" type="pres">
      <dgm:prSet presAssocID="{C69DE888-43C8-40C7-98D7-19BB461B6548}" presName="linear" presStyleCnt="0">
        <dgm:presLayoutVars>
          <dgm:animLvl val="lvl"/>
          <dgm:resizeHandles val="exact"/>
        </dgm:presLayoutVars>
      </dgm:prSet>
      <dgm:spPr/>
    </dgm:pt>
    <dgm:pt modelId="{079B109B-F0FC-403A-9F53-9C5FD1C827FE}" type="pres">
      <dgm:prSet presAssocID="{259422EC-0B9F-46BF-AFB4-BBFB11E1AD1B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256AE738-B738-46A2-9273-C4D28D4A92E3}" type="pres">
      <dgm:prSet presAssocID="{C98E1DF3-2BB0-4E1A-9111-6F38A13BCA12}" presName="spacer" presStyleCnt="0"/>
      <dgm:spPr/>
    </dgm:pt>
    <dgm:pt modelId="{AAC73D00-3018-43C8-AC8F-E8A1C57D38A9}" type="pres">
      <dgm:prSet presAssocID="{B8DC6B52-FB51-44A4-B4DC-13BB0201B037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51559183-6DC2-4F44-9208-2E2B64440332}" type="pres">
      <dgm:prSet presAssocID="{4BBA7726-451A-4D5F-A61D-471D9DAAE801}" presName="spacer" presStyleCnt="0"/>
      <dgm:spPr/>
    </dgm:pt>
    <dgm:pt modelId="{BAB3269C-E407-464E-84F6-9E1263A59D11}" type="pres">
      <dgm:prSet presAssocID="{B2708443-5096-4B51-9C46-406918C560D7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FD9FE0C7-1595-464D-AEFD-7FE524483469}" type="pres">
      <dgm:prSet presAssocID="{23A20A70-7C41-4A4A-A9A6-3784B529C04E}" presName="spacer" presStyleCnt="0"/>
      <dgm:spPr/>
    </dgm:pt>
    <dgm:pt modelId="{4AB3425B-5D80-49BA-BF17-C0BBB6E64CFC}" type="pres">
      <dgm:prSet presAssocID="{3D423A91-96BA-4311-976B-FFFC22349952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22C87DFA-E164-4541-9E29-D5C68E9F66B8}" type="pres">
      <dgm:prSet presAssocID="{E9E4C5D0-999D-40BC-A078-040A686DBBCA}" presName="spacer" presStyleCnt="0"/>
      <dgm:spPr/>
    </dgm:pt>
    <dgm:pt modelId="{40D83C5C-9FDF-4DBE-A086-64EBB7F54F32}" type="pres">
      <dgm:prSet presAssocID="{3F6CA412-EBC7-46E8-8BAF-6ED1722B1C8A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4E9C1AFC-D594-4DC5-AAEB-416A348F86F6}" type="pres">
      <dgm:prSet presAssocID="{A4E5911C-3E05-41D7-B8C3-0841F57ACE84}" presName="spacer" presStyleCnt="0"/>
      <dgm:spPr/>
    </dgm:pt>
    <dgm:pt modelId="{2353139B-8AF0-49D0-B428-C1FFEE048952}" type="pres">
      <dgm:prSet presAssocID="{F422E54D-C69A-457B-9AD3-7288E4283F88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C5A121D4-8259-493D-BE3C-4FE7552FCA1A}" type="pres">
      <dgm:prSet presAssocID="{FF6A542F-BDB1-4A34-BD0F-D7CB83DBB9A8}" presName="spacer" presStyleCnt="0"/>
      <dgm:spPr/>
    </dgm:pt>
    <dgm:pt modelId="{F0AE9527-FE2A-456B-A037-0924A07756ED}" type="pres">
      <dgm:prSet presAssocID="{9EC784BA-C098-4647-A182-813FE1BF6EC2}" presName="parentText" presStyleLbl="node1" presStyleIdx="6" presStyleCnt="7" custLinFactNeighborY="-17209">
        <dgm:presLayoutVars>
          <dgm:chMax val="0"/>
          <dgm:bulletEnabled val="1"/>
        </dgm:presLayoutVars>
      </dgm:prSet>
      <dgm:spPr/>
    </dgm:pt>
  </dgm:ptLst>
  <dgm:cxnLst>
    <dgm:cxn modelId="{BE875107-1B80-4E17-BAD2-1E4D855BFBF4}" srcId="{C69DE888-43C8-40C7-98D7-19BB461B6548}" destId="{B2708443-5096-4B51-9C46-406918C560D7}" srcOrd="2" destOrd="0" parTransId="{FBC5A6EB-6FC9-474E-8EFA-5C6FC7BB5B91}" sibTransId="{23A20A70-7C41-4A4A-A9A6-3784B529C04E}"/>
    <dgm:cxn modelId="{B373075C-BCFC-4EDB-A7AB-0FB6660D477F}" type="presOf" srcId="{B2708443-5096-4B51-9C46-406918C560D7}" destId="{BAB3269C-E407-464E-84F6-9E1263A59D11}" srcOrd="0" destOrd="0" presId="urn:microsoft.com/office/officeart/2005/8/layout/vList2"/>
    <dgm:cxn modelId="{DB25FD54-1AEB-4D96-9154-6E78CA130DA3}" type="presOf" srcId="{F422E54D-C69A-457B-9AD3-7288E4283F88}" destId="{2353139B-8AF0-49D0-B428-C1FFEE048952}" srcOrd="0" destOrd="0" presId="urn:microsoft.com/office/officeart/2005/8/layout/vList2"/>
    <dgm:cxn modelId="{472F837F-4894-4A0F-8782-9D89047177BB}" type="presOf" srcId="{9EC784BA-C098-4647-A182-813FE1BF6EC2}" destId="{F0AE9527-FE2A-456B-A037-0924A07756ED}" srcOrd="0" destOrd="0" presId="urn:microsoft.com/office/officeart/2005/8/layout/vList2"/>
    <dgm:cxn modelId="{181FD38D-C2D8-4490-ABB1-A015A7FF3A84}" srcId="{C69DE888-43C8-40C7-98D7-19BB461B6548}" destId="{259422EC-0B9F-46BF-AFB4-BBFB11E1AD1B}" srcOrd="0" destOrd="0" parTransId="{788E8546-9228-4A70-B3B0-88972540E92B}" sibTransId="{C98E1DF3-2BB0-4E1A-9111-6F38A13BCA12}"/>
    <dgm:cxn modelId="{2449E796-968D-4CEA-B88F-A6E627C60644}" srcId="{C69DE888-43C8-40C7-98D7-19BB461B6548}" destId="{3F6CA412-EBC7-46E8-8BAF-6ED1722B1C8A}" srcOrd="4" destOrd="0" parTransId="{D7520E05-B996-4D24-B8EE-0E7DBAAF1D5E}" sibTransId="{A4E5911C-3E05-41D7-B8C3-0841F57ACE84}"/>
    <dgm:cxn modelId="{0FC3EFA8-D888-4B47-A5AC-34DE81896340}" srcId="{C69DE888-43C8-40C7-98D7-19BB461B6548}" destId="{F422E54D-C69A-457B-9AD3-7288E4283F88}" srcOrd="5" destOrd="0" parTransId="{657CEB4A-4466-4948-9F07-6FBA7B218BF9}" sibTransId="{FF6A542F-BDB1-4A34-BD0F-D7CB83DBB9A8}"/>
    <dgm:cxn modelId="{88E76BB5-FF1D-4D39-B05F-05A7F6A37049}" type="presOf" srcId="{C69DE888-43C8-40C7-98D7-19BB461B6548}" destId="{DB6AD5F2-0618-47BD-8B97-5E39CB1FC614}" srcOrd="0" destOrd="0" presId="urn:microsoft.com/office/officeart/2005/8/layout/vList2"/>
    <dgm:cxn modelId="{C11B07BB-7D1E-4F49-9B7C-37792B597A6C}" type="presOf" srcId="{3D423A91-96BA-4311-976B-FFFC22349952}" destId="{4AB3425B-5D80-49BA-BF17-C0BBB6E64CFC}" srcOrd="0" destOrd="0" presId="urn:microsoft.com/office/officeart/2005/8/layout/vList2"/>
    <dgm:cxn modelId="{4DC817BE-2677-4284-A5B4-D471DEB1F759}" srcId="{C69DE888-43C8-40C7-98D7-19BB461B6548}" destId="{9EC784BA-C098-4647-A182-813FE1BF6EC2}" srcOrd="6" destOrd="0" parTransId="{C16C6E5A-0AC8-4449-A767-926B5F687787}" sibTransId="{69379A7A-20C4-42BD-8A51-A917D090F4F0}"/>
    <dgm:cxn modelId="{E26A0FBF-3643-4043-8ECB-CF0AD1834773}" srcId="{C69DE888-43C8-40C7-98D7-19BB461B6548}" destId="{3D423A91-96BA-4311-976B-FFFC22349952}" srcOrd="3" destOrd="0" parTransId="{EA8441D9-D960-4360-A8EB-D26D00A5B833}" sibTransId="{E9E4C5D0-999D-40BC-A078-040A686DBBCA}"/>
    <dgm:cxn modelId="{52C2F9BF-DFD8-4570-B240-CBCFB3572610}" type="presOf" srcId="{B8DC6B52-FB51-44A4-B4DC-13BB0201B037}" destId="{AAC73D00-3018-43C8-AC8F-E8A1C57D38A9}" srcOrd="0" destOrd="0" presId="urn:microsoft.com/office/officeart/2005/8/layout/vList2"/>
    <dgm:cxn modelId="{871593D5-DE5B-4572-B298-DA121E5B250C}" srcId="{C69DE888-43C8-40C7-98D7-19BB461B6548}" destId="{B8DC6B52-FB51-44A4-B4DC-13BB0201B037}" srcOrd="1" destOrd="0" parTransId="{82270C1B-A804-4EFA-8ABD-4AC7A56EA3A3}" sibTransId="{4BBA7726-451A-4D5F-A61D-471D9DAAE801}"/>
    <dgm:cxn modelId="{63C866E2-771D-486F-82C5-FA256A3DA69E}" type="presOf" srcId="{3F6CA412-EBC7-46E8-8BAF-6ED1722B1C8A}" destId="{40D83C5C-9FDF-4DBE-A086-64EBB7F54F32}" srcOrd="0" destOrd="0" presId="urn:microsoft.com/office/officeart/2005/8/layout/vList2"/>
    <dgm:cxn modelId="{44B465E4-B466-46B4-A9DC-F3891D4C997C}" type="presOf" srcId="{259422EC-0B9F-46BF-AFB4-BBFB11E1AD1B}" destId="{079B109B-F0FC-403A-9F53-9C5FD1C827FE}" srcOrd="0" destOrd="0" presId="urn:microsoft.com/office/officeart/2005/8/layout/vList2"/>
    <dgm:cxn modelId="{8F79A9E6-4F14-4B6D-B159-5E902DB8E244}" type="presParOf" srcId="{DB6AD5F2-0618-47BD-8B97-5E39CB1FC614}" destId="{079B109B-F0FC-403A-9F53-9C5FD1C827FE}" srcOrd="0" destOrd="0" presId="urn:microsoft.com/office/officeart/2005/8/layout/vList2"/>
    <dgm:cxn modelId="{D2718F10-3F84-4C26-B570-D640D3C76220}" type="presParOf" srcId="{DB6AD5F2-0618-47BD-8B97-5E39CB1FC614}" destId="{256AE738-B738-46A2-9273-C4D28D4A92E3}" srcOrd="1" destOrd="0" presId="urn:microsoft.com/office/officeart/2005/8/layout/vList2"/>
    <dgm:cxn modelId="{DE117E69-437A-4D51-B93B-44FE91C09BA1}" type="presParOf" srcId="{DB6AD5F2-0618-47BD-8B97-5E39CB1FC614}" destId="{AAC73D00-3018-43C8-AC8F-E8A1C57D38A9}" srcOrd="2" destOrd="0" presId="urn:microsoft.com/office/officeart/2005/8/layout/vList2"/>
    <dgm:cxn modelId="{7B49F474-608F-4D64-AA3A-6CDE98F7F45B}" type="presParOf" srcId="{DB6AD5F2-0618-47BD-8B97-5E39CB1FC614}" destId="{51559183-6DC2-4F44-9208-2E2B64440332}" srcOrd="3" destOrd="0" presId="urn:microsoft.com/office/officeart/2005/8/layout/vList2"/>
    <dgm:cxn modelId="{8D707016-4689-4D7A-BB90-8AEBA8F4E38D}" type="presParOf" srcId="{DB6AD5F2-0618-47BD-8B97-5E39CB1FC614}" destId="{BAB3269C-E407-464E-84F6-9E1263A59D11}" srcOrd="4" destOrd="0" presId="urn:microsoft.com/office/officeart/2005/8/layout/vList2"/>
    <dgm:cxn modelId="{8C92A444-C5C4-45ED-8670-33738C38FABD}" type="presParOf" srcId="{DB6AD5F2-0618-47BD-8B97-5E39CB1FC614}" destId="{FD9FE0C7-1595-464D-AEFD-7FE524483469}" srcOrd="5" destOrd="0" presId="urn:microsoft.com/office/officeart/2005/8/layout/vList2"/>
    <dgm:cxn modelId="{C378BC0F-AE28-4A50-A9E4-A3EB2595B8C1}" type="presParOf" srcId="{DB6AD5F2-0618-47BD-8B97-5E39CB1FC614}" destId="{4AB3425B-5D80-49BA-BF17-C0BBB6E64CFC}" srcOrd="6" destOrd="0" presId="urn:microsoft.com/office/officeart/2005/8/layout/vList2"/>
    <dgm:cxn modelId="{131D6A25-DD1F-4A46-8B82-8CF9F15C36C4}" type="presParOf" srcId="{DB6AD5F2-0618-47BD-8B97-5E39CB1FC614}" destId="{22C87DFA-E164-4541-9E29-D5C68E9F66B8}" srcOrd="7" destOrd="0" presId="urn:microsoft.com/office/officeart/2005/8/layout/vList2"/>
    <dgm:cxn modelId="{83BF3CFA-C3FA-46F0-840D-E7DC98BD0DAE}" type="presParOf" srcId="{DB6AD5F2-0618-47BD-8B97-5E39CB1FC614}" destId="{40D83C5C-9FDF-4DBE-A086-64EBB7F54F32}" srcOrd="8" destOrd="0" presId="urn:microsoft.com/office/officeart/2005/8/layout/vList2"/>
    <dgm:cxn modelId="{670DFE65-A7C3-4A66-977D-B639B3BB6FD9}" type="presParOf" srcId="{DB6AD5F2-0618-47BD-8B97-5E39CB1FC614}" destId="{4E9C1AFC-D594-4DC5-AAEB-416A348F86F6}" srcOrd="9" destOrd="0" presId="urn:microsoft.com/office/officeart/2005/8/layout/vList2"/>
    <dgm:cxn modelId="{D2151CDB-D6F8-47F2-B7CE-618C814DD3B0}" type="presParOf" srcId="{DB6AD5F2-0618-47BD-8B97-5E39CB1FC614}" destId="{2353139B-8AF0-49D0-B428-C1FFEE048952}" srcOrd="10" destOrd="0" presId="urn:microsoft.com/office/officeart/2005/8/layout/vList2"/>
    <dgm:cxn modelId="{D8A3E011-E355-4378-8453-25FD0BCB6696}" type="presParOf" srcId="{DB6AD5F2-0618-47BD-8B97-5E39CB1FC614}" destId="{C5A121D4-8259-493D-BE3C-4FE7552FCA1A}" srcOrd="11" destOrd="0" presId="urn:microsoft.com/office/officeart/2005/8/layout/vList2"/>
    <dgm:cxn modelId="{4CCDD38C-C40D-428F-BD83-6D2B0C2111F6}" type="presParOf" srcId="{DB6AD5F2-0618-47BD-8B97-5E39CB1FC614}" destId="{F0AE9527-FE2A-456B-A037-0924A07756ED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69DE888-43C8-40C7-98D7-19BB461B6548}" type="doc">
      <dgm:prSet loTypeId="urn:microsoft.com/office/officeart/2005/8/layout/vList2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259422EC-0B9F-46BF-AFB4-BBFB11E1AD1B}">
      <dgm:prSet custT="1"/>
      <dgm:spPr/>
      <dgm:t>
        <a:bodyPr/>
        <a:lstStyle/>
        <a:p>
          <a:r>
            <a:rPr lang="en-GB" sz="1500" b="0" i="0">
              <a:effectLst/>
              <a:latin typeface="+mn-lt"/>
            </a:rPr>
            <a:t>Rated </a:t>
          </a:r>
          <a:r>
            <a:rPr lang="en-GB" sz="1500" b="0" i="0" dirty="0">
              <a:effectLst/>
              <a:latin typeface="+mn-lt"/>
            </a:rPr>
            <a:t>Output Current</a:t>
          </a:r>
          <a:r>
            <a:rPr lang="en-GB" sz="1500" b="0" i="0">
              <a:effectLst/>
              <a:latin typeface="+mn-lt"/>
            </a:rPr>
            <a:t>: 2A</a:t>
          </a:r>
          <a:endParaRPr lang="en-US" sz="1500" dirty="0">
            <a:solidFill>
              <a:schemeClr val="tx1"/>
            </a:solidFill>
            <a:latin typeface="+mn-lt"/>
          </a:endParaRPr>
        </a:p>
      </dgm:t>
    </dgm:pt>
    <dgm:pt modelId="{788E8546-9228-4A70-B3B0-88972540E92B}" type="parTrans" cxnId="{181FD38D-C2D8-4490-ABB1-A015A7FF3A84}">
      <dgm:prSet/>
      <dgm:spPr/>
      <dgm:t>
        <a:bodyPr/>
        <a:lstStyle/>
        <a:p>
          <a:endParaRPr lang="en-US" sz="1500">
            <a:latin typeface="+mn-lt"/>
          </a:endParaRPr>
        </a:p>
      </dgm:t>
    </dgm:pt>
    <dgm:pt modelId="{C98E1DF3-2BB0-4E1A-9111-6F38A13BCA12}" type="sibTrans" cxnId="{181FD38D-C2D8-4490-ABB1-A015A7FF3A84}">
      <dgm:prSet/>
      <dgm:spPr/>
      <dgm:t>
        <a:bodyPr/>
        <a:lstStyle/>
        <a:p>
          <a:endParaRPr lang="en-US" sz="1500">
            <a:latin typeface="+mn-lt"/>
          </a:endParaRPr>
        </a:p>
      </dgm:t>
    </dgm:pt>
    <dgm:pt modelId="{B8DC6B52-FB51-44A4-B4DC-13BB0201B037}">
      <dgm:prSet custT="1"/>
      <dgm:spPr/>
      <dgm:t>
        <a:bodyPr/>
        <a:lstStyle/>
        <a:p>
          <a:r>
            <a:rPr lang="en-GB" sz="1500" b="0" i="0">
              <a:effectLst/>
              <a:latin typeface="+mn-lt"/>
            </a:rPr>
            <a:t>maximum load current can reach 3A </a:t>
          </a:r>
          <a:r>
            <a:rPr lang="en-GB" sz="1500" b="0" i="0" dirty="0">
              <a:effectLst/>
              <a:latin typeface="+mn-lt"/>
            </a:rPr>
            <a:t>with an additional heatsink</a:t>
          </a:r>
          <a:endParaRPr lang="en-US" sz="1500" dirty="0">
            <a:solidFill>
              <a:schemeClr val="tx1"/>
            </a:solidFill>
            <a:latin typeface="+mn-lt"/>
          </a:endParaRPr>
        </a:p>
      </dgm:t>
    </dgm:pt>
    <dgm:pt modelId="{82270C1B-A804-4EFA-8ABD-4AC7A56EA3A3}" type="parTrans" cxnId="{871593D5-DE5B-4572-B298-DA121E5B250C}">
      <dgm:prSet/>
      <dgm:spPr/>
      <dgm:t>
        <a:bodyPr/>
        <a:lstStyle/>
        <a:p>
          <a:endParaRPr lang="en-US" sz="1500">
            <a:latin typeface="+mn-lt"/>
          </a:endParaRPr>
        </a:p>
      </dgm:t>
    </dgm:pt>
    <dgm:pt modelId="{4BBA7726-451A-4D5F-A61D-471D9DAAE801}" type="sibTrans" cxnId="{871593D5-DE5B-4572-B298-DA121E5B250C}">
      <dgm:prSet/>
      <dgm:spPr/>
      <dgm:t>
        <a:bodyPr/>
        <a:lstStyle/>
        <a:p>
          <a:endParaRPr lang="en-US" sz="1500">
            <a:latin typeface="+mn-lt"/>
          </a:endParaRPr>
        </a:p>
      </dgm:t>
    </dgm:pt>
    <dgm:pt modelId="{B2708443-5096-4B51-9C46-406918C560D7}">
      <dgm:prSet custT="1"/>
      <dgm:spPr/>
      <dgm:t>
        <a:bodyPr/>
        <a:lstStyle/>
        <a:p>
          <a:r>
            <a:rPr lang="en-GB" sz="1500" b="0" i="0" dirty="0">
              <a:effectLst/>
              <a:latin typeface="+mn-lt"/>
            </a:rPr>
            <a:t>Efficiency: Up to 92%</a:t>
          </a:r>
          <a:endParaRPr lang="en-US" sz="1500" dirty="0">
            <a:solidFill>
              <a:schemeClr val="tx1"/>
            </a:solidFill>
            <a:latin typeface="+mn-lt"/>
          </a:endParaRPr>
        </a:p>
      </dgm:t>
    </dgm:pt>
    <dgm:pt modelId="{FBC5A6EB-6FC9-474E-8EFA-5C6FC7BB5B91}" type="parTrans" cxnId="{BE875107-1B80-4E17-BAD2-1E4D855BFBF4}">
      <dgm:prSet/>
      <dgm:spPr/>
      <dgm:t>
        <a:bodyPr/>
        <a:lstStyle/>
        <a:p>
          <a:endParaRPr lang="en-US" sz="1500">
            <a:latin typeface="+mn-lt"/>
          </a:endParaRPr>
        </a:p>
      </dgm:t>
    </dgm:pt>
    <dgm:pt modelId="{23A20A70-7C41-4A4A-A9A6-3784B529C04E}" type="sibTrans" cxnId="{BE875107-1B80-4E17-BAD2-1E4D855BFBF4}">
      <dgm:prSet/>
      <dgm:spPr/>
      <dgm:t>
        <a:bodyPr/>
        <a:lstStyle/>
        <a:p>
          <a:endParaRPr lang="en-US" sz="1500">
            <a:latin typeface="+mn-lt"/>
          </a:endParaRPr>
        </a:p>
      </dgm:t>
    </dgm:pt>
    <dgm:pt modelId="{3D423A91-96BA-4311-976B-FFFC22349952}">
      <dgm:prSet custT="1"/>
      <dgm:spPr/>
      <dgm:t>
        <a:bodyPr/>
        <a:lstStyle/>
        <a:p>
          <a:r>
            <a:rPr lang="en-GB" sz="1500" b="0" i="0" dirty="0">
              <a:effectLst/>
              <a:latin typeface="+mn-lt"/>
            </a:rPr>
            <a:t>Operating Temperature Range: -40°C to +85°C at output power of 10W or less</a:t>
          </a:r>
          <a:endParaRPr lang="en-US" sz="1500" dirty="0">
            <a:latin typeface="+mn-lt"/>
          </a:endParaRPr>
        </a:p>
      </dgm:t>
    </dgm:pt>
    <dgm:pt modelId="{EA8441D9-D960-4360-A8EB-D26D00A5B833}" type="parTrans" cxnId="{E26A0FBF-3643-4043-8ECB-CF0AD1834773}">
      <dgm:prSet/>
      <dgm:spPr/>
      <dgm:t>
        <a:bodyPr/>
        <a:lstStyle/>
        <a:p>
          <a:endParaRPr lang="en-US" sz="1500">
            <a:latin typeface="+mn-lt"/>
          </a:endParaRPr>
        </a:p>
      </dgm:t>
    </dgm:pt>
    <dgm:pt modelId="{E9E4C5D0-999D-40BC-A078-040A686DBBCA}" type="sibTrans" cxnId="{E26A0FBF-3643-4043-8ECB-CF0AD1834773}">
      <dgm:prSet/>
      <dgm:spPr/>
      <dgm:t>
        <a:bodyPr/>
        <a:lstStyle/>
        <a:p>
          <a:endParaRPr lang="en-US" sz="1500">
            <a:latin typeface="+mn-lt"/>
          </a:endParaRPr>
        </a:p>
      </dgm:t>
    </dgm:pt>
    <dgm:pt modelId="{3F6CA412-EBC7-46E8-8BAF-6ED1722B1C8A}">
      <dgm:prSet custT="1"/>
      <dgm:spPr/>
      <dgm:t>
        <a:bodyPr/>
        <a:lstStyle/>
        <a:p>
          <a:r>
            <a:rPr lang="en-GB" sz="1500" b="0" i="0" dirty="0">
              <a:effectLst/>
              <a:latin typeface="+mn-lt"/>
            </a:rPr>
            <a:t>Switching Frequency: 150kHz</a:t>
          </a:r>
          <a:endParaRPr lang="en-US" sz="1500" dirty="0">
            <a:latin typeface="+mn-lt"/>
          </a:endParaRPr>
        </a:p>
      </dgm:t>
    </dgm:pt>
    <dgm:pt modelId="{D7520E05-B996-4D24-B8EE-0E7DBAAF1D5E}" type="parTrans" cxnId="{2449E796-968D-4CEA-B88F-A6E627C60644}">
      <dgm:prSet/>
      <dgm:spPr/>
      <dgm:t>
        <a:bodyPr/>
        <a:lstStyle/>
        <a:p>
          <a:endParaRPr lang="en-US" sz="1500">
            <a:latin typeface="+mn-lt"/>
          </a:endParaRPr>
        </a:p>
      </dgm:t>
    </dgm:pt>
    <dgm:pt modelId="{A4E5911C-3E05-41D7-B8C3-0841F57ACE84}" type="sibTrans" cxnId="{2449E796-968D-4CEA-B88F-A6E627C60644}">
      <dgm:prSet/>
      <dgm:spPr/>
      <dgm:t>
        <a:bodyPr/>
        <a:lstStyle/>
        <a:p>
          <a:endParaRPr lang="en-US" sz="1500">
            <a:latin typeface="+mn-lt"/>
          </a:endParaRPr>
        </a:p>
      </dgm:t>
    </dgm:pt>
    <dgm:pt modelId="{9371C69A-1671-4F02-8159-D225866D2850}">
      <dgm:prSet custT="1"/>
      <dgm:spPr/>
      <dgm:t>
        <a:bodyPr/>
        <a:lstStyle/>
        <a:p>
          <a:r>
            <a:rPr lang="en-US" sz="1500" b="0" i="0"/>
            <a:t>Input voltage: from 3 V to 40 V</a:t>
          </a:r>
          <a:endParaRPr lang="en-US" sz="1500" dirty="0">
            <a:solidFill>
              <a:schemeClr val="tx1"/>
            </a:solidFill>
            <a:latin typeface="+mn-lt"/>
          </a:endParaRPr>
        </a:p>
      </dgm:t>
    </dgm:pt>
    <dgm:pt modelId="{4D625E32-5C6E-4C69-9EB9-70CAEF192F89}" type="parTrans" cxnId="{6AACA9EF-05B2-4D53-AAD8-5610CEF48B0B}">
      <dgm:prSet/>
      <dgm:spPr/>
      <dgm:t>
        <a:bodyPr/>
        <a:lstStyle/>
        <a:p>
          <a:pPr rtl="1"/>
          <a:endParaRPr lang="ar-EG"/>
        </a:p>
      </dgm:t>
    </dgm:pt>
    <dgm:pt modelId="{534C57D1-2A80-462B-8D10-B05E0F47501A}" type="sibTrans" cxnId="{6AACA9EF-05B2-4D53-AAD8-5610CEF48B0B}">
      <dgm:prSet/>
      <dgm:spPr/>
      <dgm:t>
        <a:bodyPr/>
        <a:lstStyle/>
        <a:p>
          <a:pPr rtl="1"/>
          <a:endParaRPr lang="ar-EG"/>
        </a:p>
      </dgm:t>
    </dgm:pt>
    <dgm:pt modelId="{9C42CDC5-9A61-4035-AEC8-50A7D0E137A9}">
      <dgm:prSet custT="1"/>
      <dgm:spPr/>
      <dgm:t>
        <a:bodyPr/>
        <a:lstStyle/>
        <a:p>
          <a:r>
            <a:rPr lang="en-US" sz="1500" b="0" i="0"/>
            <a:t>Adjustable output voltage: from 1.5 V to 35 V</a:t>
          </a:r>
          <a:endParaRPr lang="en-US" sz="1500" dirty="0">
            <a:solidFill>
              <a:schemeClr val="tx1"/>
            </a:solidFill>
            <a:latin typeface="+mn-lt"/>
          </a:endParaRPr>
        </a:p>
      </dgm:t>
    </dgm:pt>
    <dgm:pt modelId="{81C3EBE0-D0EF-44BF-829E-DBC45ADD1E26}" type="parTrans" cxnId="{27468BE5-0D71-49F3-B516-5863E54FB96E}">
      <dgm:prSet/>
      <dgm:spPr/>
      <dgm:t>
        <a:bodyPr/>
        <a:lstStyle/>
        <a:p>
          <a:pPr rtl="1"/>
          <a:endParaRPr lang="ar-EG"/>
        </a:p>
      </dgm:t>
    </dgm:pt>
    <dgm:pt modelId="{42578D0C-6EAE-4B69-99C9-8A242A28DFD5}" type="sibTrans" cxnId="{27468BE5-0D71-49F3-B516-5863E54FB96E}">
      <dgm:prSet/>
      <dgm:spPr/>
      <dgm:t>
        <a:bodyPr/>
        <a:lstStyle/>
        <a:p>
          <a:pPr rtl="1"/>
          <a:endParaRPr lang="ar-EG"/>
        </a:p>
      </dgm:t>
    </dgm:pt>
    <dgm:pt modelId="{DB6AD5F2-0618-47BD-8B97-5E39CB1FC614}" type="pres">
      <dgm:prSet presAssocID="{C69DE888-43C8-40C7-98D7-19BB461B6548}" presName="linear" presStyleCnt="0">
        <dgm:presLayoutVars>
          <dgm:animLvl val="lvl"/>
          <dgm:resizeHandles val="exact"/>
        </dgm:presLayoutVars>
      </dgm:prSet>
      <dgm:spPr/>
    </dgm:pt>
    <dgm:pt modelId="{68185E04-7885-4A3E-B33F-5618F53544EF}" type="pres">
      <dgm:prSet presAssocID="{9371C69A-1671-4F02-8159-D225866D2850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5A2C7AE2-8695-4CC9-9C68-C214E91EEC01}" type="pres">
      <dgm:prSet presAssocID="{534C57D1-2A80-462B-8D10-B05E0F47501A}" presName="spacer" presStyleCnt="0"/>
      <dgm:spPr/>
    </dgm:pt>
    <dgm:pt modelId="{D3B3A56D-6C34-4577-A62F-D3023C3E65AD}" type="pres">
      <dgm:prSet presAssocID="{9C42CDC5-9A61-4035-AEC8-50A7D0E137A9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5D9E6BE8-355C-4485-A086-3B90F0434749}" type="pres">
      <dgm:prSet presAssocID="{42578D0C-6EAE-4B69-99C9-8A242A28DFD5}" presName="spacer" presStyleCnt="0"/>
      <dgm:spPr/>
    </dgm:pt>
    <dgm:pt modelId="{079B109B-F0FC-403A-9F53-9C5FD1C827FE}" type="pres">
      <dgm:prSet presAssocID="{259422EC-0B9F-46BF-AFB4-BBFB11E1AD1B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256AE738-B738-46A2-9273-C4D28D4A92E3}" type="pres">
      <dgm:prSet presAssocID="{C98E1DF3-2BB0-4E1A-9111-6F38A13BCA12}" presName="spacer" presStyleCnt="0"/>
      <dgm:spPr/>
    </dgm:pt>
    <dgm:pt modelId="{AAC73D00-3018-43C8-AC8F-E8A1C57D38A9}" type="pres">
      <dgm:prSet presAssocID="{B8DC6B52-FB51-44A4-B4DC-13BB0201B037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51559183-6DC2-4F44-9208-2E2B64440332}" type="pres">
      <dgm:prSet presAssocID="{4BBA7726-451A-4D5F-A61D-471D9DAAE801}" presName="spacer" presStyleCnt="0"/>
      <dgm:spPr/>
    </dgm:pt>
    <dgm:pt modelId="{BAB3269C-E407-464E-84F6-9E1263A59D11}" type="pres">
      <dgm:prSet presAssocID="{B2708443-5096-4B51-9C46-406918C560D7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FD9FE0C7-1595-464D-AEFD-7FE524483469}" type="pres">
      <dgm:prSet presAssocID="{23A20A70-7C41-4A4A-A9A6-3784B529C04E}" presName="spacer" presStyleCnt="0"/>
      <dgm:spPr/>
    </dgm:pt>
    <dgm:pt modelId="{4AB3425B-5D80-49BA-BF17-C0BBB6E64CFC}" type="pres">
      <dgm:prSet presAssocID="{3D423A91-96BA-4311-976B-FFFC22349952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22C87DFA-E164-4541-9E29-D5C68E9F66B8}" type="pres">
      <dgm:prSet presAssocID="{E9E4C5D0-999D-40BC-A078-040A686DBBCA}" presName="spacer" presStyleCnt="0"/>
      <dgm:spPr/>
    </dgm:pt>
    <dgm:pt modelId="{40D83C5C-9FDF-4DBE-A086-64EBB7F54F32}" type="pres">
      <dgm:prSet presAssocID="{3F6CA412-EBC7-46E8-8BAF-6ED1722B1C8A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BE875107-1B80-4E17-BAD2-1E4D855BFBF4}" srcId="{C69DE888-43C8-40C7-98D7-19BB461B6548}" destId="{B2708443-5096-4B51-9C46-406918C560D7}" srcOrd="4" destOrd="0" parTransId="{FBC5A6EB-6FC9-474E-8EFA-5C6FC7BB5B91}" sibTransId="{23A20A70-7C41-4A4A-A9A6-3784B529C04E}"/>
    <dgm:cxn modelId="{46E48624-4825-4CD2-80C9-91DF6188532F}" type="presOf" srcId="{9C42CDC5-9A61-4035-AEC8-50A7D0E137A9}" destId="{D3B3A56D-6C34-4577-A62F-D3023C3E65AD}" srcOrd="0" destOrd="0" presId="urn:microsoft.com/office/officeart/2005/8/layout/vList2"/>
    <dgm:cxn modelId="{B373075C-BCFC-4EDB-A7AB-0FB6660D477F}" type="presOf" srcId="{B2708443-5096-4B51-9C46-406918C560D7}" destId="{BAB3269C-E407-464E-84F6-9E1263A59D11}" srcOrd="0" destOrd="0" presId="urn:microsoft.com/office/officeart/2005/8/layout/vList2"/>
    <dgm:cxn modelId="{181FD38D-C2D8-4490-ABB1-A015A7FF3A84}" srcId="{C69DE888-43C8-40C7-98D7-19BB461B6548}" destId="{259422EC-0B9F-46BF-AFB4-BBFB11E1AD1B}" srcOrd="2" destOrd="0" parTransId="{788E8546-9228-4A70-B3B0-88972540E92B}" sibTransId="{C98E1DF3-2BB0-4E1A-9111-6F38A13BCA12}"/>
    <dgm:cxn modelId="{2449E796-968D-4CEA-B88F-A6E627C60644}" srcId="{C69DE888-43C8-40C7-98D7-19BB461B6548}" destId="{3F6CA412-EBC7-46E8-8BAF-6ED1722B1C8A}" srcOrd="6" destOrd="0" parTransId="{D7520E05-B996-4D24-B8EE-0E7DBAAF1D5E}" sibTransId="{A4E5911C-3E05-41D7-B8C3-0841F57ACE84}"/>
    <dgm:cxn modelId="{88E76BB5-FF1D-4D39-B05F-05A7F6A37049}" type="presOf" srcId="{C69DE888-43C8-40C7-98D7-19BB461B6548}" destId="{DB6AD5F2-0618-47BD-8B97-5E39CB1FC614}" srcOrd="0" destOrd="0" presId="urn:microsoft.com/office/officeart/2005/8/layout/vList2"/>
    <dgm:cxn modelId="{C11B07BB-7D1E-4F49-9B7C-37792B597A6C}" type="presOf" srcId="{3D423A91-96BA-4311-976B-FFFC22349952}" destId="{4AB3425B-5D80-49BA-BF17-C0BBB6E64CFC}" srcOrd="0" destOrd="0" presId="urn:microsoft.com/office/officeart/2005/8/layout/vList2"/>
    <dgm:cxn modelId="{E26A0FBF-3643-4043-8ECB-CF0AD1834773}" srcId="{C69DE888-43C8-40C7-98D7-19BB461B6548}" destId="{3D423A91-96BA-4311-976B-FFFC22349952}" srcOrd="5" destOrd="0" parTransId="{EA8441D9-D960-4360-A8EB-D26D00A5B833}" sibTransId="{E9E4C5D0-999D-40BC-A078-040A686DBBCA}"/>
    <dgm:cxn modelId="{52C2F9BF-DFD8-4570-B240-CBCFB3572610}" type="presOf" srcId="{B8DC6B52-FB51-44A4-B4DC-13BB0201B037}" destId="{AAC73D00-3018-43C8-AC8F-E8A1C57D38A9}" srcOrd="0" destOrd="0" presId="urn:microsoft.com/office/officeart/2005/8/layout/vList2"/>
    <dgm:cxn modelId="{871593D5-DE5B-4572-B298-DA121E5B250C}" srcId="{C69DE888-43C8-40C7-98D7-19BB461B6548}" destId="{B8DC6B52-FB51-44A4-B4DC-13BB0201B037}" srcOrd="3" destOrd="0" parTransId="{82270C1B-A804-4EFA-8ABD-4AC7A56EA3A3}" sibTransId="{4BBA7726-451A-4D5F-A61D-471D9DAAE801}"/>
    <dgm:cxn modelId="{63C866E2-771D-486F-82C5-FA256A3DA69E}" type="presOf" srcId="{3F6CA412-EBC7-46E8-8BAF-6ED1722B1C8A}" destId="{40D83C5C-9FDF-4DBE-A086-64EBB7F54F32}" srcOrd="0" destOrd="0" presId="urn:microsoft.com/office/officeart/2005/8/layout/vList2"/>
    <dgm:cxn modelId="{44B465E4-B466-46B4-A9DC-F3891D4C997C}" type="presOf" srcId="{259422EC-0B9F-46BF-AFB4-BBFB11E1AD1B}" destId="{079B109B-F0FC-403A-9F53-9C5FD1C827FE}" srcOrd="0" destOrd="0" presId="urn:microsoft.com/office/officeart/2005/8/layout/vList2"/>
    <dgm:cxn modelId="{27468BE5-0D71-49F3-B516-5863E54FB96E}" srcId="{C69DE888-43C8-40C7-98D7-19BB461B6548}" destId="{9C42CDC5-9A61-4035-AEC8-50A7D0E137A9}" srcOrd="1" destOrd="0" parTransId="{81C3EBE0-D0EF-44BF-829E-DBC45ADD1E26}" sibTransId="{42578D0C-6EAE-4B69-99C9-8A242A28DFD5}"/>
    <dgm:cxn modelId="{BF01EAEE-71F0-4D8A-B676-24F49339DFAD}" type="presOf" srcId="{9371C69A-1671-4F02-8159-D225866D2850}" destId="{68185E04-7885-4A3E-B33F-5618F53544EF}" srcOrd="0" destOrd="0" presId="urn:microsoft.com/office/officeart/2005/8/layout/vList2"/>
    <dgm:cxn modelId="{6AACA9EF-05B2-4D53-AAD8-5610CEF48B0B}" srcId="{C69DE888-43C8-40C7-98D7-19BB461B6548}" destId="{9371C69A-1671-4F02-8159-D225866D2850}" srcOrd="0" destOrd="0" parTransId="{4D625E32-5C6E-4C69-9EB9-70CAEF192F89}" sibTransId="{534C57D1-2A80-462B-8D10-B05E0F47501A}"/>
    <dgm:cxn modelId="{BD64961C-83C2-46F3-B188-0A428D2B111E}" type="presParOf" srcId="{DB6AD5F2-0618-47BD-8B97-5E39CB1FC614}" destId="{68185E04-7885-4A3E-B33F-5618F53544EF}" srcOrd="0" destOrd="0" presId="urn:microsoft.com/office/officeart/2005/8/layout/vList2"/>
    <dgm:cxn modelId="{471438F2-1A64-4ACD-8AC6-D78A421FDF4D}" type="presParOf" srcId="{DB6AD5F2-0618-47BD-8B97-5E39CB1FC614}" destId="{5A2C7AE2-8695-4CC9-9C68-C214E91EEC01}" srcOrd="1" destOrd="0" presId="urn:microsoft.com/office/officeart/2005/8/layout/vList2"/>
    <dgm:cxn modelId="{58F4950C-A768-461D-A12D-D196E4DD280D}" type="presParOf" srcId="{DB6AD5F2-0618-47BD-8B97-5E39CB1FC614}" destId="{D3B3A56D-6C34-4577-A62F-D3023C3E65AD}" srcOrd="2" destOrd="0" presId="urn:microsoft.com/office/officeart/2005/8/layout/vList2"/>
    <dgm:cxn modelId="{604602B1-5593-4BD0-98B9-2CDF29C5C2CE}" type="presParOf" srcId="{DB6AD5F2-0618-47BD-8B97-5E39CB1FC614}" destId="{5D9E6BE8-355C-4485-A086-3B90F0434749}" srcOrd="3" destOrd="0" presId="urn:microsoft.com/office/officeart/2005/8/layout/vList2"/>
    <dgm:cxn modelId="{8F79A9E6-4F14-4B6D-B159-5E902DB8E244}" type="presParOf" srcId="{DB6AD5F2-0618-47BD-8B97-5E39CB1FC614}" destId="{079B109B-F0FC-403A-9F53-9C5FD1C827FE}" srcOrd="4" destOrd="0" presId="urn:microsoft.com/office/officeart/2005/8/layout/vList2"/>
    <dgm:cxn modelId="{D2718F10-3F84-4C26-B570-D640D3C76220}" type="presParOf" srcId="{DB6AD5F2-0618-47BD-8B97-5E39CB1FC614}" destId="{256AE738-B738-46A2-9273-C4D28D4A92E3}" srcOrd="5" destOrd="0" presId="urn:microsoft.com/office/officeart/2005/8/layout/vList2"/>
    <dgm:cxn modelId="{DE117E69-437A-4D51-B93B-44FE91C09BA1}" type="presParOf" srcId="{DB6AD5F2-0618-47BD-8B97-5E39CB1FC614}" destId="{AAC73D00-3018-43C8-AC8F-E8A1C57D38A9}" srcOrd="6" destOrd="0" presId="urn:microsoft.com/office/officeart/2005/8/layout/vList2"/>
    <dgm:cxn modelId="{7B49F474-608F-4D64-AA3A-6CDE98F7F45B}" type="presParOf" srcId="{DB6AD5F2-0618-47BD-8B97-5E39CB1FC614}" destId="{51559183-6DC2-4F44-9208-2E2B64440332}" srcOrd="7" destOrd="0" presId="urn:microsoft.com/office/officeart/2005/8/layout/vList2"/>
    <dgm:cxn modelId="{8D707016-4689-4D7A-BB90-8AEBA8F4E38D}" type="presParOf" srcId="{DB6AD5F2-0618-47BD-8B97-5E39CB1FC614}" destId="{BAB3269C-E407-464E-84F6-9E1263A59D11}" srcOrd="8" destOrd="0" presId="urn:microsoft.com/office/officeart/2005/8/layout/vList2"/>
    <dgm:cxn modelId="{8C92A444-C5C4-45ED-8670-33738C38FABD}" type="presParOf" srcId="{DB6AD5F2-0618-47BD-8B97-5E39CB1FC614}" destId="{FD9FE0C7-1595-464D-AEFD-7FE524483469}" srcOrd="9" destOrd="0" presId="urn:microsoft.com/office/officeart/2005/8/layout/vList2"/>
    <dgm:cxn modelId="{C378BC0F-AE28-4A50-A9E4-A3EB2595B8C1}" type="presParOf" srcId="{DB6AD5F2-0618-47BD-8B97-5E39CB1FC614}" destId="{4AB3425B-5D80-49BA-BF17-C0BBB6E64CFC}" srcOrd="10" destOrd="0" presId="urn:microsoft.com/office/officeart/2005/8/layout/vList2"/>
    <dgm:cxn modelId="{131D6A25-DD1F-4A46-8B82-8CF9F15C36C4}" type="presParOf" srcId="{DB6AD5F2-0618-47BD-8B97-5E39CB1FC614}" destId="{22C87DFA-E164-4541-9E29-D5C68E9F66B8}" srcOrd="11" destOrd="0" presId="urn:microsoft.com/office/officeart/2005/8/layout/vList2"/>
    <dgm:cxn modelId="{83BF3CFA-C3FA-46F0-840D-E7DC98BD0DAE}" type="presParOf" srcId="{DB6AD5F2-0618-47BD-8B97-5E39CB1FC614}" destId="{40D83C5C-9FDF-4DBE-A086-64EBB7F54F32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A2F9F58-9EA1-4D45-B4E0-7ABD55BD0225}" type="doc">
      <dgm:prSet loTypeId="urn:microsoft.com/office/officeart/2008/layout/LinedList" loCatId="hierarchy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pPr rtl="1"/>
          <a:endParaRPr lang="ar-EG"/>
        </a:p>
      </dgm:t>
    </dgm:pt>
    <dgm:pt modelId="{0D587F81-5851-49F0-8B90-2C2F0118CE03}">
      <dgm:prSet custT="1"/>
      <dgm:spPr/>
      <dgm:t>
        <a:bodyPr/>
        <a:lstStyle/>
        <a:p>
          <a:pPr algn="l" rtl="1"/>
          <a:r>
            <a:rPr lang="en-US" sz="1600" b="1">
              <a:latin typeface="Poppins" panose="00000500000000000000" pitchFamily="2" charset="0"/>
              <a:cs typeface="Poppins" panose="00000500000000000000" pitchFamily="2" charset="0"/>
            </a:rPr>
            <a:t>Functions</a:t>
          </a:r>
          <a:endParaRPr lang="ar-EG" sz="1600" b="1">
            <a:latin typeface="Poppins" panose="00000500000000000000" pitchFamily="2" charset="0"/>
          </a:endParaRPr>
        </a:p>
      </dgm:t>
    </dgm:pt>
    <dgm:pt modelId="{A1113A65-2008-4301-AE6C-A58BBEBEA331}" type="sibTrans" cxnId="{28B6376C-27D2-4A12-B4BC-1A79F883731C}">
      <dgm:prSet/>
      <dgm:spPr/>
      <dgm:t>
        <a:bodyPr/>
        <a:lstStyle/>
        <a:p>
          <a:pPr algn="l" rtl="1"/>
          <a:endParaRPr lang="ar-EG" sz="1400" b="1">
            <a:latin typeface="Poppins" panose="00000500000000000000" pitchFamily="2" charset="0"/>
          </a:endParaRPr>
        </a:p>
      </dgm:t>
    </dgm:pt>
    <dgm:pt modelId="{7EBC3A70-A6A4-4779-83B4-29CB7626F9A0}" type="parTrans" cxnId="{28B6376C-27D2-4A12-B4BC-1A79F883731C}">
      <dgm:prSet/>
      <dgm:spPr/>
      <dgm:t>
        <a:bodyPr/>
        <a:lstStyle/>
        <a:p>
          <a:pPr algn="l" rtl="1"/>
          <a:endParaRPr lang="ar-EG" sz="1400" b="1">
            <a:latin typeface="Poppins" panose="00000500000000000000" pitchFamily="2" charset="0"/>
          </a:endParaRPr>
        </a:p>
      </dgm:t>
    </dgm:pt>
    <dgm:pt modelId="{69A68AA9-A627-486A-AA9E-16CEABD9530D}">
      <dgm:prSet custT="1"/>
      <dgm:spPr/>
      <dgm:t>
        <a:bodyPr/>
        <a:lstStyle/>
        <a:p>
          <a:pPr algn="l" rtl="1"/>
          <a:r>
            <a:rPr lang="en-US" sz="1600" b="1">
              <a:solidFill>
                <a:schemeClr val="tx1"/>
              </a:solidFill>
              <a:latin typeface="Poppins" panose="00000500000000000000" pitchFamily="2" charset="0"/>
            </a:rPr>
            <a:t>Send AT commands</a:t>
          </a:r>
          <a:endParaRPr lang="ar-EG" sz="1600" b="1">
            <a:solidFill>
              <a:schemeClr val="tx1"/>
            </a:solidFill>
            <a:latin typeface="Poppins" panose="00000500000000000000" pitchFamily="2" charset="0"/>
          </a:endParaRPr>
        </a:p>
      </dgm:t>
    </dgm:pt>
    <dgm:pt modelId="{CD184F63-CE96-4E4F-B431-078A8477E064}" type="sibTrans" cxnId="{66A98D72-A82F-4768-954D-4D0E70F131EC}">
      <dgm:prSet/>
      <dgm:spPr/>
      <dgm:t>
        <a:bodyPr/>
        <a:lstStyle/>
        <a:p>
          <a:pPr algn="l" rtl="1"/>
          <a:endParaRPr lang="ar-EG" sz="1400" b="1">
            <a:latin typeface="Poppins" panose="00000500000000000000" pitchFamily="2" charset="0"/>
          </a:endParaRPr>
        </a:p>
      </dgm:t>
    </dgm:pt>
    <dgm:pt modelId="{5D35DDB3-3A79-412E-A79A-EA89F6AD3AA8}" type="parTrans" cxnId="{66A98D72-A82F-4768-954D-4D0E70F131EC}">
      <dgm:prSet/>
      <dgm:spPr/>
      <dgm:t>
        <a:bodyPr/>
        <a:lstStyle/>
        <a:p>
          <a:pPr algn="l" rtl="1"/>
          <a:endParaRPr lang="ar-EG" sz="1400" b="1">
            <a:latin typeface="Poppins" panose="00000500000000000000" pitchFamily="2" charset="0"/>
          </a:endParaRPr>
        </a:p>
      </dgm:t>
    </dgm:pt>
    <dgm:pt modelId="{5E1A36C9-21E4-49FD-9C9F-D7990BB97098}">
      <dgm:prSet custT="1"/>
      <dgm:spPr/>
      <dgm:t>
        <a:bodyPr/>
        <a:lstStyle/>
        <a:p>
          <a:pPr algn="l" rtl="1"/>
          <a:r>
            <a:rPr lang="en-US" sz="1600" b="1">
              <a:latin typeface="Poppins" panose="00000500000000000000" pitchFamily="2" charset="0"/>
            </a:rPr>
            <a:t>Parses sms</a:t>
          </a:r>
          <a:endParaRPr lang="ar-EG" sz="1600" b="1">
            <a:latin typeface="Poppins" panose="00000500000000000000" pitchFamily="2" charset="0"/>
          </a:endParaRPr>
        </a:p>
      </dgm:t>
    </dgm:pt>
    <dgm:pt modelId="{D2958AAE-92A8-4D55-A6CF-0E72541AC3BD}" type="sibTrans" cxnId="{43F5F92F-1FBD-4CBF-A81C-C6670C34E7E2}">
      <dgm:prSet/>
      <dgm:spPr/>
      <dgm:t>
        <a:bodyPr/>
        <a:lstStyle/>
        <a:p>
          <a:pPr algn="l" rtl="1"/>
          <a:endParaRPr lang="ar-EG" sz="1400" b="1">
            <a:latin typeface="Poppins" panose="00000500000000000000" pitchFamily="2" charset="0"/>
          </a:endParaRPr>
        </a:p>
      </dgm:t>
    </dgm:pt>
    <dgm:pt modelId="{F38F945F-7A09-48BF-98AB-FD4969F446FB}" type="parTrans" cxnId="{43F5F92F-1FBD-4CBF-A81C-C6670C34E7E2}">
      <dgm:prSet/>
      <dgm:spPr/>
      <dgm:t>
        <a:bodyPr/>
        <a:lstStyle/>
        <a:p>
          <a:pPr algn="l" rtl="1"/>
          <a:endParaRPr lang="ar-EG" sz="1400" b="1">
            <a:latin typeface="Poppins" panose="00000500000000000000" pitchFamily="2" charset="0"/>
          </a:endParaRPr>
        </a:p>
      </dgm:t>
    </dgm:pt>
    <dgm:pt modelId="{E18B6EB3-1A7D-434A-8862-1D929071207B}">
      <dgm:prSet custT="1"/>
      <dgm:spPr/>
      <dgm:t>
        <a:bodyPr/>
        <a:lstStyle/>
        <a:p>
          <a:pPr algn="l" rtl="1"/>
          <a:r>
            <a:rPr lang="en-US" sz="1600" b="1">
              <a:latin typeface="Poppins" panose="00000500000000000000" pitchFamily="2" charset="0"/>
              <a:cs typeface="Poppins" panose="00000500000000000000" pitchFamily="2" charset="0"/>
            </a:rPr>
            <a:t>Read sms</a:t>
          </a:r>
          <a:endParaRPr lang="ar-EG" sz="1600" b="1">
            <a:latin typeface="Poppins" panose="00000500000000000000" pitchFamily="2" charset="0"/>
          </a:endParaRPr>
        </a:p>
      </dgm:t>
    </dgm:pt>
    <dgm:pt modelId="{FAD4E8CE-07B9-4B66-85A7-AFB731AE96DA}" type="sibTrans" cxnId="{BA5F7D4B-05FF-4C6A-8119-0665EE6E880B}">
      <dgm:prSet/>
      <dgm:spPr/>
      <dgm:t>
        <a:bodyPr/>
        <a:lstStyle/>
        <a:p>
          <a:pPr algn="l" rtl="1"/>
          <a:endParaRPr lang="ar-EG" sz="1400" b="1">
            <a:latin typeface="Poppins" panose="00000500000000000000" pitchFamily="2" charset="0"/>
          </a:endParaRPr>
        </a:p>
      </dgm:t>
    </dgm:pt>
    <dgm:pt modelId="{FC3546AD-E1A2-4638-A71B-C499DE739799}" type="parTrans" cxnId="{BA5F7D4B-05FF-4C6A-8119-0665EE6E880B}">
      <dgm:prSet/>
      <dgm:spPr/>
      <dgm:t>
        <a:bodyPr/>
        <a:lstStyle/>
        <a:p>
          <a:pPr algn="l" rtl="1"/>
          <a:endParaRPr lang="ar-EG" sz="1400" b="1">
            <a:latin typeface="Poppins" panose="00000500000000000000" pitchFamily="2" charset="0"/>
          </a:endParaRPr>
        </a:p>
      </dgm:t>
    </dgm:pt>
    <dgm:pt modelId="{4672985A-CE56-4C8D-A8F3-DC818BE3C000}">
      <dgm:prSet custT="1"/>
      <dgm:spPr/>
      <dgm:t>
        <a:bodyPr/>
        <a:lstStyle/>
        <a:p>
          <a:pPr algn="l" rtl="1"/>
          <a:r>
            <a:rPr lang="en-US" sz="1600" b="1">
              <a:latin typeface="Poppins" panose="00000500000000000000" pitchFamily="2" charset="0"/>
              <a:cs typeface="Poppins" panose="00000500000000000000" pitchFamily="2" charset="0"/>
            </a:rPr>
            <a:t>Send sms</a:t>
          </a:r>
          <a:endParaRPr lang="ar-EG" sz="1600" b="1">
            <a:latin typeface="Poppins" panose="00000500000000000000" pitchFamily="2" charset="0"/>
          </a:endParaRPr>
        </a:p>
      </dgm:t>
    </dgm:pt>
    <dgm:pt modelId="{7E4D56D4-3A05-4D67-8BA8-B501E71F9A3F}" type="sibTrans" cxnId="{970C84F0-7634-41AC-9365-C2A28A49C025}">
      <dgm:prSet/>
      <dgm:spPr/>
      <dgm:t>
        <a:bodyPr/>
        <a:lstStyle/>
        <a:p>
          <a:pPr algn="l" rtl="1"/>
          <a:endParaRPr lang="ar-EG" sz="1400" b="1">
            <a:latin typeface="Poppins" panose="00000500000000000000" pitchFamily="2" charset="0"/>
          </a:endParaRPr>
        </a:p>
      </dgm:t>
    </dgm:pt>
    <dgm:pt modelId="{E4D6D9EE-62AC-41C0-B1D8-808BCACCB18E}" type="parTrans" cxnId="{970C84F0-7634-41AC-9365-C2A28A49C025}">
      <dgm:prSet/>
      <dgm:spPr/>
      <dgm:t>
        <a:bodyPr/>
        <a:lstStyle/>
        <a:p>
          <a:pPr algn="l" rtl="1"/>
          <a:endParaRPr lang="ar-EG" sz="1400" b="1">
            <a:latin typeface="Poppins" panose="00000500000000000000" pitchFamily="2" charset="0"/>
          </a:endParaRPr>
        </a:p>
      </dgm:t>
    </dgm:pt>
    <dgm:pt modelId="{E5D3C296-904E-43DC-9265-0BBC0AE5C5F2}">
      <dgm:prSet custT="1"/>
      <dgm:spPr/>
      <dgm:t>
        <a:bodyPr/>
        <a:lstStyle/>
        <a:p>
          <a:pPr algn="l" rtl="1"/>
          <a:r>
            <a:rPr lang="en-US" sz="1600" b="1">
              <a:latin typeface="Poppins" panose="00000500000000000000" pitchFamily="2" charset="0"/>
              <a:cs typeface="Poppins" panose="00000500000000000000" pitchFamily="2" charset="0"/>
            </a:rPr>
            <a:t>Make call</a:t>
          </a:r>
          <a:endParaRPr lang="ar-EG" sz="1600" b="1">
            <a:latin typeface="Poppins" panose="00000500000000000000" pitchFamily="2" charset="0"/>
          </a:endParaRPr>
        </a:p>
      </dgm:t>
    </dgm:pt>
    <dgm:pt modelId="{B2DA1F80-AA22-4D7B-AEC0-55240D49E425}" type="sibTrans" cxnId="{AE5B60D3-7C53-4484-9195-9C627E0C07B1}">
      <dgm:prSet/>
      <dgm:spPr/>
      <dgm:t>
        <a:bodyPr/>
        <a:lstStyle/>
        <a:p>
          <a:pPr algn="l" rtl="1"/>
          <a:endParaRPr lang="ar-EG" sz="1400" b="1">
            <a:latin typeface="Poppins" panose="00000500000000000000" pitchFamily="2" charset="0"/>
          </a:endParaRPr>
        </a:p>
      </dgm:t>
    </dgm:pt>
    <dgm:pt modelId="{93E43878-50BE-4C45-BD33-6E3B2A3B7221}" type="parTrans" cxnId="{AE5B60D3-7C53-4484-9195-9C627E0C07B1}">
      <dgm:prSet/>
      <dgm:spPr/>
      <dgm:t>
        <a:bodyPr/>
        <a:lstStyle/>
        <a:p>
          <a:pPr algn="l" rtl="1"/>
          <a:endParaRPr lang="ar-EG" sz="1400" b="1">
            <a:latin typeface="Poppins" panose="00000500000000000000" pitchFamily="2" charset="0"/>
          </a:endParaRPr>
        </a:p>
      </dgm:t>
    </dgm:pt>
    <dgm:pt modelId="{1985ED24-EEFA-4D06-8C5A-E7DB51747C40}">
      <dgm:prSet custT="1"/>
      <dgm:spPr/>
      <dgm:t>
        <a:bodyPr/>
        <a:lstStyle/>
        <a:p>
          <a:pPr algn="l" rtl="1"/>
          <a:r>
            <a:rPr lang="en-US" sz="1600" b="1">
              <a:latin typeface="Poppins" panose="00000500000000000000" pitchFamily="2" charset="0"/>
              <a:cs typeface="Poppins" panose="00000500000000000000" pitchFamily="2" charset="0"/>
            </a:rPr>
            <a:t>Hang up</a:t>
          </a:r>
          <a:endParaRPr lang="ar-EG" sz="1600" b="1">
            <a:latin typeface="Poppins" panose="00000500000000000000" pitchFamily="2" charset="0"/>
          </a:endParaRPr>
        </a:p>
      </dgm:t>
    </dgm:pt>
    <dgm:pt modelId="{B4AAD4C1-35E6-48D5-A106-888A656E9379}" type="sibTrans" cxnId="{22CA0A19-598D-4E27-9C86-D621F8C29DB2}">
      <dgm:prSet/>
      <dgm:spPr/>
      <dgm:t>
        <a:bodyPr/>
        <a:lstStyle/>
        <a:p>
          <a:pPr algn="l" rtl="1"/>
          <a:endParaRPr lang="ar-EG" sz="1400" b="1">
            <a:latin typeface="Poppins" panose="00000500000000000000" pitchFamily="2" charset="0"/>
          </a:endParaRPr>
        </a:p>
      </dgm:t>
    </dgm:pt>
    <dgm:pt modelId="{E16DBB9C-9FBE-47FC-A8FB-47978F157BD2}" type="parTrans" cxnId="{22CA0A19-598D-4E27-9C86-D621F8C29DB2}">
      <dgm:prSet/>
      <dgm:spPr/>
      <dgm:t>
        <a:bodyPr/>
        <a:lstStyle/>
        <a:p>
          <a:pPr algn="l" rtl="1"/>
          <a:endParaRPr lang="ar-EG" sz="1400" b="1">
            <a:latin typeface="Poppins" panose="00000500000000000000" pitchFamily="2" charset="0"/>
          </a:endParaRPr>
        </a:p>
      </dgm:t>
    </dgm:pt>
    <dgm:pt modelId="{C8D85C40-F202-46B4-B578-600C5B977C93}">
      <dgm:prSet custT="1"/>
      <dgm:spPr/>
      <dgm:t>
        <a:bodyPr/>
        <a:lstStyle/>
        <a:p>
          <a:pPr algn="l" rtl="1"/>
          <a:r>
            <a:rPr lang="en-US" sz="1600" b="1">
              <a:latin typeface="Poppins" panose="00000500000000000000" pitchFamily="2" charset="0"/>
              <a:cs typeface="Poppins" panose="00000500000000000000" pitchFamily="2" charset="0"/>
            </a:rPr>
            <a:t>Check network</a:t>
          </a:r>
          <a:endParaRPr lang="ar-EG" sz="1600" b="1">
            <a:latin typeface="Poppins" panose="00000500000000000000" pitchFamily="2" charset="0"/>
          </a:endParaRPr>
        </a:p>
      </dgm:t>
    </dgm:pt>
    <dgm:pt modelId="{7470FAFC-A190-430B-9FFB-2282E31C5BA2}" type="sibTrans" cxnId="{BB302728-D764-4EAB-B873-42D6B382D50E}">
      <dgm:prSet/>
      <dgm:spPr/>
      <dgm:t>
        <a:bodyPr/>
        <a:lstStyle/>
        <a:p>
          <a:pPr algn="l" rtl="1"/>
          <a:endParaRPr lang="ar-EG"/>
        </a:p>
      </dgm:t>
    </dgm:pt>
    <dgm:pt modelId="{7E140543-B76B-48D1-9C20-F91B65D34563}" type="parTrans" cxnId="{BB302728-D764-4EAB-B873-42D6B382D50E}">
      <dgm:prSet/>
      <dgm:spPr/>
      <dgm:t>
        <a:bodyPr/>
        <a:lstStyle/>
        <a:p>
          <a:pPr algn="l" rtl="1"/>
          <a:endParaRPr lang="ar-EG"/>
        </a:p>
      </dgm:t>
    </dgm:pt>
    <dgm:pt modelId="{DB41A3F8-6CF9-4562-8E73-B389D7D7D1D8}">
      <dgm:prSet custT="1"/>
      <dgm:spPr/>
      <dgm:t>
        <a:bodyPr/>
        <a:lstStyle/>
        <a:p>
          <a:pPr algn="l" rtl="1"/>
          <a:r>
            <a:rPr lang="en-US" sz="1600" b="1">
              <a:latin typeface="Poppins" panose="00000500000000000000" pitchFamily="2" charset="0"/>
              <a:cs typeface="Poppins" panose="00000500000000000000" pitchFamily="2" charset="0"/>
            </a:rPr>
            <a:t>http get</a:t>
          </a:r>
          <a:endParaRPr lang="ar-EG" sz="1600" b="1">
            <a:latin typeface="Poppins" panose="00000500000000000000" pitchFamily="2" charset="0"/>
          </a:endParaRPr>
        </a:p>
      </dgm:t>
    </dgm:pt>
    <dgm:pt modelId="{6DDBA9F6-BAF1-4C90-94BA-38306B681FBE}" type="sibTrans" cxnId="{EB3AD374-3B94-4244-B65D-B9DC70EB3979}">
      <dgm:prSet/>
      <dgm:spPr/>
      <dgm:t>
        <a:bodyPr/>
        <a:lstStyle/>
        <a:p>
          <a:pPr algn="l" rtl="1"/>
          <a:endParaRPr lang="ar-EG"/>
        </a:p>
      </dgm:t>
    </dgm:pt>
    <dgm:pt modelId="{F09A7A61-9B39-4817-ABE4-B65049F4F7FC}" type="parTrans" cxnId="{EB3AD374-3B94-4244-B65D-B9DC70EB3979}">
      <dgm:prSet/>
      <dgm:spPr/>
      <dgm:t>
        <a:bodyPr/>
        <a:lstStyle/>
        <a:p>
          <a:pPr algn="l" rtl="1"/>
          <a:endParaRPr lang="ar-EG"/>
        </a:p>
      </dgm:t>
    </dgm:pt>
    <dgm:pt modelId="{994B886C-4E5E-462C-A5AD-EA276BD37103}">
      <dgm:prSet custT="1"/>
      <dgm:spPr/>
      <dgm:t>
        <a:bodyPr/>
        <a:lstStyle/>
        <a:p>
          <a:pPr algn="l" rtl="1"/>
          <a:r>
            <a:rPr lang="en-US" sz="1600" b="1">
              <a:latin typeface="Poppins" panose="00000500000000000000" pitchFamily="2" charset="0"/>
              <a:cs typeface="Poppins" panose="00000500000000000000" pitchFamily="2" charset="0"/>
            </a:rPr>
            <a:t>http post</a:t>
          </a:r>
          <a:endParaRPr lang="ar-EG" sz="1600" b="1">
            <a:latin typeface="Poppins" panose="00000500000000000000" pitchFamily="2" charset="0"/>
          </a:endParaRPr>
        </a:p>
      </dgm:t>
    </dgm:pt>
    <dgm:pt modelId="{1E107C62-F8C0-4DE2-AB69-00A2A3ABBA08}" type="sibTrans" cxnId="{F7816FEB-0CF8-4B10-92CD-BB71661989FF}">
      <dgm:prSet/>
      <dgm:spPr/>
      <dgm:t>
        <a:bodyPr/>
        <a:lstStyle/>
        <a:p>
          <a:pPr algn="l" rtl="1"/>
          <a:endParaRPr lang="ar-EG"/>
        </a:p>
      </dgm:t>
    </dgm:pt>
    <dgm:pt modelId="{B299942A-95A5-40F6-BF03-50D0B0404031}" type="parTrans" cxnId="{F7816FEB-0CF8-4B10-92CD-BB71661989FF}">
      <dgm:prSet/>
      <dgm:spPr/>
      <dgm:t>
        <a:bodyPr/>
        <a:lstStyle/>
        <a:p>
          <a:pPr algn="l" rtl="1"/>
          <a:endParaRPr lang="ar-EG"/>
        </a:p>
      </dgm:t>
    </dgm:pt>
    <dgm:pt modelId="{D054905D-B30F-43B5-8316-80D92FF7F1FD}">
      <dgm:prSet custT="1"/>
      <dgm:spPr/>
      <dgm:t>
        <a:bodyPr/>
        <a:lstStyle/>
        <a:p>
          <a:pPr algn="l" rtl="1"/>
          <a:r>
            <a:rPr lang="en-US" sz="1600" b="1">
              <a:latin typeface="Poppins" panose="00000500000000000000" pitchFamily="2" charset="0"/>
              <a:cs typeface="Poppins" panose="00000500000000000000" pitchFamily="2" charset="0"/>
            </a:rPr>
            <a:t>Check sim status</a:t>
          </a:r>
          <a:endParaRPr lang="ar-EG" sz="1600" b="1">
            <a:latin typeface="Poppins" panose="00000500000000000000" pitchFamily="2" charset="0"/>
          </a:endParaRPr>
        </a:p>
      </dgm:t>
    </dgm:pt>
    <dgm:pt modelId="{A469F2C2-1B0E-4BF5-A556-979C2A9520FB}" type="sibTrans" cxnId="{ACFEC016-0A80-46FD-B776-E78DFB1FA9B2}">
      <dgm:prSet/>
      <dgm:spPr/>
      <dgm:t>
        <a:bodyPr/>
        <a:lstStyle/>
        <a:p>
          <a:pPr algn="l" rtl="1"/>
          <a:endParaRPr lang="ar-EG"/>
        </a:p>
      </dgm:t>
    </dgm:pt>
    <dgm:pt modelId="{6B8B7B32-009B-4F49-9AD8-B4E7F045E637}" type="parTrans" cxnId="{ACFEC016-0A80-46FD-B776-E78DFB1FA9B2}">
      <dgm:prSet/>
      <dgm:spPr/>
      <dgm:t>
        <a:bodyPr/>
        <a:lstStyle/>
        <a:p>
          <a:pPr algn="l" rtl="1"/>
          <a:endParaRPr lang="ar-EG"/>
        </a:p>
      </dgm:t>
    </dgm:pt>
    <dgm:pt modelId="{95B51935-85EF-400C-B8E1-1DE4FC823B8D}">
      <dgm:prSet custT="1"/>
      <dgm:spPr/>
      <dgm:t>
        <a:bodyPr/>
        <a:lstStyle/>
        <a:p>
          <a:pPr algn="l" rtl="1"/>
          <a:r>
            <a:rPr lang="en-US" sz="1600" b="1">
              <a:latin typeface="Poppins" panose="00000500000000000000" pitchFamily="2" charset="0"/>
              <a:cs typeface="Poppins" panose="00000500000000000000" pitchFamily="2" charset="0"/>
            </a:rPr>
            <a:t>Get battery status</a:t>
          </a:r>
          <a:endParaRPr lang="ar-EG" sz="1600" b="1">
            <a:latin typeface="Poppins" panose="00000500000000000000" pitchFamily="2" charset="0"/>
          </a:endParaRPr>
        </a:p>
      </dgm:t>
    </dgm:pt>
    <dgm:pt modelId="{182ADAC6-1EF8-447E-9AE4-EE6C85DD7EEF}" type="sibTrans" cxnId="{4680385D-ECAB-4506-87BC-CF39E6DBE759}">
      <dgm:prSet/>
      <dgm:spPr/>
      <dgm:t>
        <a:bodyPr/>
        <a:lstStyle/>
        <a:p>
          <a:pPr algn="l" rtl="1"/>
          <a:endParaRPr lang="ar-EG"/>
        </a:p>
      </dgm:t>
    </dgm:pt>
    <dgm:pt modelId="{9D0410B0-0E14-4507-8349-CC536E04FA92}" type="parTrans" cxnId="{4680385D-ECAB-4506-87BC-CF39E6DBE759}">
      <dgm:prSet/>
      <dgm:spPr/>
      <dgm:t>
        <a:bodyPr/>
        <a:lstStyle/>
        <a:p>
          <a:pPr algn="l" rtl="1"/>
          <a:endParaRPr lang="ar-EG"/>
        </a:p>
      </dgm:t>
    </dgm:pt>
    <dgm:pt modelId="{3A616118-A117-4624-A5F3-825F9512E780}" type="pres">
      <dgm:prSet presAssocID="{3A2F9F58-9EA1-4D45-B4E0-7ABD55BD0225}" presName="vert0" presStyleCnt="0">
        <dgm:presLayoutVars>
          <dgm:dir/>
          <dgm:animOne val="branch"/>
          <dgm:animLvl val="lvl"/>
        </dgm:presLayoutVars>
      </dgm:prSet>
      <dgm:spPr/>
    </dgm:pt>
    <dgm:pt modelId="{D3FA13A3-CCCF-46A6-9676-3B25A88B8076}" type="pres">
      <dgm:prSet presAssocID="{0D587F81-5851-49F0-8B90-2C2F0118CE03}" presName="thickLine" presStyleLbl="alignNode1" presStyleIdx="0" presStyleCnt="1"/>
      <dgm:spPr/>
    </dgm:pt>
    <dgm:pt modelId="{A8DB7CAF-2F43-45AF-8756-A32CBA893387}" type="pres">
      <dgm:prSet presAssocID="{0D587F81-5851-49F0-8B90-2C2F0118CE03}" presName="horz1" presStyleCnt="0"/>
      <dgm:spPr/>
    </dgm:pt>
    <dgm:pt modelId="{C9609617-131B-4327-A7EA-645A63A7744B}" type="pres">
      <dgm:prSet presAssocID="{0D587F81-5851-49F0-8B90-2C2F0118CE03}" presName="tx1" presStyleLbl="revTx" presStyleIdx="0" presStyleCnt="12"/>
      <dgm:spPr/>
    </dgm:pt>
    <dgm:pt modelId="{74FE00AF-59C4-4A67-B6E3-E99059071EFE}" type="pres">
      <dgm:prSet presAssocID="{0D587F81-5851-49F0-8B90-2C2F0118CE03}" presName="vert1" presStyleCnt="0"/>
      <dgm:spPr/>
    </dgm:pt>
    <dgm:pt modelId="{0FFB9719-37C7-4C20-B7E9-73ED527D01F0}" type="pres">
      <dgm:prSet presAssocID="{69A68AA9-A627-486A-AA9E-16CEABD9530D}" presName="vertSpace2a" presStyleCnt="0"/>
      <dgm:spPr/>
    </dgm:pt>
    <dgm:pt modelId="{D4A697DA-9394-4253-8CF7-25FC5DEFA23D}" type="pres">
      <dgm:prSet presAssocID="{69A68AA9-A627-486A-AA9E-16CEABD9530D}" presName="horz2" presStyleCnt="0"/>
      <dgm:spPr/>
    </dgm:pt>
    <dgm:pt modelId="{8CCC3DF4-849B-424C-B0B4-1E630123D89B}" type="pres">
      <dgm:prSet presAssocID="{69A68AA9-A627-486A-AA9E-16CEABD9530D}" presName="horzSpace2" presStyleCnt="0"/>
      <dgm:spPr/>
    </dgm:pt>
    <dgm:pt modelId="{94CC030C-825C-4912-8D56-A9C9E053E0CD}" type="pres">
      <dgm:prSet presAssocID="{69A68AA9-A627-486A-AA9E-16CEABD9530D}" presName="tx2" presStyleLbl="revTx" presStyleIdx="1" presStyleCnt="12"/>
      <dgm:spPr/>
    </dgm:pt>
    <dgm:pt modelId="{1CC418A9-EDB2-482C-8786-D02BFBC82CA1}" type="pres">
      <dgm:prSet presAssocID="{69A68AA9-A627-486A-AA9E-16CEABD9530D}" presName="vert2" presStyleCnt="0"/>
      <dgm:spPr/>
    </dgm:pt>
    <dgm:pt modelId="{465257A5-E752-46F5-BB20-5EB50D3BF62B}" type="pres">
      <dgm:prSet presAssocID="{69A68AA9-A627-486A-AA9E-16CEABD9530D}" presName="thinLine2b" presStyleLbl="callout" presStyleIdx="0" presStyleCnt="11"/>
      <dgm:spPr/>
    </dgm:pt>
    <dgm:pt modelId="{58B808EA-0087-4F7D-807A-72ECAE414DCB}" type="pres">
      <dgm:prSet presAssocID="{69A68AA9-A627-486A-AA9E-16CEABD9530D}" presName="vertSpace2b" presStyleCnt="0"/>
      <dgm:spPr/>
    </dgm:pt>
    <dgm:pt modelId="{51495935-F16D-4573-9163-49987961F00E}" type="pres">
      <dgm:prSet presAssocID="{5E1A36C9-21E4-49FD-9C9F-D7990BB97098}" presName="horz2" presStyleCnt="0"/>
      <dgm:spPr/>
    </dgm:pt>
    <dgm:pt modelId="{AA01781B-0FB7-4CFF-B9C2-4C1D48FE5608}" type="pres">
      <dgm:prSet presAssocID="{5E1A36C9-21E4-49FD-9C9F-D7990BB97098}" presName="horzSpace2" presStyleCnt="0"/>
      <dgm:spPr/>
    </dgm:pt>
    <dgm:pt modelId="{DE726F28-2EC7-4B75-A9FD-E9E2A834AD20}" type="pres">
      <dgm:prSet presAssocID="{5E1A36C9-21E4-49FD-9C9F-D7990BB97098}" presName="tx2" presStyleLbl="revTx" presStyleIdx="2" presStyleCnt="12"/>
      <dgm:spPr/>
    </dgm:pt>
    <dgm:pt modelId="{DB9F2425-60ED-404F-A094-6F1CF6BF5633}" type="pres">
      <dgm:prSet presAssocID="{5E1A36C9-21E4-49FD-9C9F-D7990BB97098}" presName="vert2" presStyleCnt="0"/>
      <dgm:spPr/>
    </dgm:pt>
    <dgm:pt modelId="{C0EB1099-A1F3-40E9-B002-7015FFBFF53A}" type="pres">
      <dgm:prSet presAssocID="{5E1A36C9-21E4-49FD-9C9F-D7990BB97098}" presName="thinLine2b" presStyleLbl="callout" presStyleIdx="1" presStyleCnt="11"/>
      <dgm:spPr/>
    </dgm:pt>
    <dgm:pt modelId="{C68A4745-4515-4F73-8E86-30BF1BD9E962}" type="pres">
      <dgm:prSet presAssocID="{5E1A36C9-21E4-49FD-9C9F-D7990BB97098}" presName="vertSpace2b" presStyleCnt="0"/>
      <dgm:spPr/>
    </dgm:pt>
    <dgm:pt modelId="{9E845CBB-16F9-4E7E-9188-E07C51AAB71A}" type="pres">
      <dgm:prSet presAssocID="{E18B6EB3-1A7D-434A-8862-1D929071207B}" presName="horz2" presStyleCnt="0"/>
      <dgm:spPr/>
    </dgm:pt>
    <dgm:pt modelId="{1BE1E578-41C8-4576-9ECB-2BF265DB4D5F}" type="pres">
      <dgm:prSet presAssocID="{E18B6EB3-1A7D-434A-8862-1D929071207B}" presName="horzSpace2" presStyleCnt="0"/>
      <dgm:spPr/>
    </dgm:pt>
    <dgm:pt modelId="{161EFCF8-1281-4C41-907B-4DAAD7C07395}" type="pres">
      <dgm:prSet presAssocID="{E18B6EB3-1A7D-434A-8862-1D929071207B}" presName="tx2" presStyleLbl="revTx" presStyleIdx="3" presStyleCnt="12"/>
      <dgm:spPr/>
    </dgm:pt>
    <dgm:pt modelId="{3E653E09-3681-49AE-9B03-18E160840A67}" type="pres">
      <dgm:prSet presAssocID="{E18B6EB3-1A7D-434A-8862-1D929071207B}" presName="vert2" presStyleCnt="0"/>
      <dgm:spPr/>
    </dgm:pt>
    <dgm:pt modelId="{45D2D383-DD02-45CD-872D-00BC2288957C}" type="pres">
      <dgm:prSet presAssocID="{E18B6EB3-1A7D-434A-8862-1D929071207B}" presName="thinLine2b" presStyleLbl="callout" presStyleIdx="2" presStyleCnt="11"/>
      <dgm:spPr/>
    </dgm:pt>
    <dgm:pt modelId="{02FF3E95-029C-42EF-A608-C64C4A4C43BB}" type="pres">
      <dgm:prSet presAssocID="{E18B6EB3-1A7D-434A-8862-1D929071207B}" presName="vertSpace2b" presStyleCnt="0"/>
      <dgm:spPr/>
    </dgm:pt>
    <dgm:pt modelId="{0201C2DA-2D0D-436C-8D6E-452ABB8756BB}" type="pres">
      <dgm:prSet presAssocID="{4672985A-CE56-4C8D-A8F3-DC818BE3C000}" presName="horz2" presStyleCnt="0"/>
      <dgm:spPr/>
    </dgm:pt>
    <dgm:pt modelId="{7A2E6CA1-CB7B-4A60-BB66-10C86EB5AB7A}" type="pres">
      <dgm:prSet presAssocID="{4672985A-CE56-4C8D-A8F3-DC818BE3C000}" presName="horzSpace2" presStyleCnt="0"/>
      <dgm:spPr/>
    </dgm:pt>
    <dgm:pt modelId="{C2D51B9D-7FE1-40B4-A524-AE4AA12ACBB7}" type="pres">
      <dgm:prSet presAssocID="{4672985A-CE56-4C8D-A8F3-DC818BE3C000}" presName="tx2" presStyleLbl="revTx" presStyleIdx="4" presStyleCnt="12"/>
      <dgm:spPr/>
    </dgm:pt>
    <dgm:pt modelId="{EE1F1EA3-C68A-4FA2-9ED6-3CC8E81F17BE}" type="pres">
      <dgm:prSet presAssocID="{4672985A-CE56-4C8D-A8F3-DC818BE3C000}" presName="vert2" presStyleCnt="0"/>
      <dgm:spPr/>
    </dgm:pt>
    <dgm:pt modelId="{CC61A227-8F0F-4611-A7B5-09F7B52E90DE}" type="pres">
      <dgm:prSet presAssocID="{4672985A-CE56-4C8D-A8F3-DC818BE3C000}" presName="thinLine2b" presStyleLbl="callout" presStyleIdx="3" presStyleCnt="11"/>
      <dgm:spPr/>
    </dgm:pt>
    <dgm:pt modelId="{9476A682-4921-4CC1-83AE-3D0B7412163A}" type="pres">
      <dgm:prSet presAssocID="{4672985A-CE56-4C8D-A8F3-DC818BE3C000}" presName="vertSpace2b" presStyleCnt="0"/>
      <dgm:spPr/>
    </dgm:pt>
    <dgm:pt modelId="{5EE69822-AFD0-4310-BDF0-6066D112FFB6}" type="pres">
      <dgm:prSet presAssocID="{E5D3C296-904E-43DC-9265-0BBC0AE5C5F2}" presName="horz2" presStyleCnt="0"/>
      <dgm:spPr/>
    </dgm:pt>
    <dgm:pt modelId="{FB89D040-5A65-4EEA-9D2A-4D9B3500D998}" type="pres">
      <dgm:prSet presAssocID="{E5D3C296-904E-43DC-9265-0BBC0AE5C5F2}" presName="horzSpace2" presStyleCnt="0"/>
      <dgm:spPr/>
    </dgm:pt>
    <dgm:pt modelId="{54F96905-72C6-49D7-BCA4-67760F65AFEC}" type="pres">
      <dgm:prSet presAssocID="{E5D3C296-904E-43DC-9265-0BBC0AE5C5F2}" presName="tx2" presStyleLbl="revTx" presStyleIdx="5" presStyleCnt="12"/>
      <dgm:spPr/>
    </dgm:pt>
    <dgm:pt modelId="{C00D2D14-EF23-43C7-B82A-ED7A62552B87}" type="pres">
      <dgm:prSet presAssocID="{E5D3C296-904E-43DC-9265-0BBC0AE5C5F2}" presName="vert2" presStyleCnt="0"/>
      <dgm:spPr/>
    </dgm:pt>
    <dgm:pt modelId="{08CDD412-5F38-4D35-8B7B-1F1675FE2016}" type="pres">
      <dgm:prSet presAssocID="{E5D3C296-904E-43DC-9265-0BBC0AE5C5F2}" presName="thinLine2b" presStyleLbl="callout" presStyleIdx="4" presStyleCnt="11"/>
      <dgm:spPr/>
    </dgm:pt>
    <dgm:pt modelId="{57949E85-DE15-402E-9751-9EC61D071192}" type="pres">
      <dgm:prSet presAssocID="{E5D3C296-904E-43DC-9265-0BBC0AE5C5F2}" presName="vertSpace2b" presStyleCnt="0"/>
      <dgm:spPr/>
    </dgm:pt>
    <dgm:pt modelId="{0325210E-8A5D-4ACB-864E-78E104F9DBAC}" type="pres">
      <dgm:prSet presAssocID="{1985ED24-EEFA-4D06-8C5A-E7DB51747C40}" presName="horz2" presStyleCnt="0"/>
      <dgm:spPr/>
    </dgm:pt>
    <dgm:pt modelId="{73865CF7-21A2-4CA6-BA73-B89BCBAF25F5}" type="pres">
      <dgm:prSet presAssocID="{1985ED24-EEFA-4D06-8C5A-E7DB51747C40}" presName="horzSpace2" presStyleCnt="0"/>
      <dgm:spPr/>
    </dgm:pt>
    <dgm:pt modelId="{084E6E00-F54C-4BE0-9E46-529BFCBA32DA}" type="pres">
      <dgm:prSet presAssocID="{1985ED24-EEFA-4D06-8C5A-E7DB51747C40}" presName="tx2" presStyleLbl="revTx" presStyleIdx="6" presStyleCnt="12"/>
      <dgm:spPr/>
    </dgm:pt>
    <dgm:pt modelId="{817874AE-0954-4374-A568-3544B13A50D6}" type="pres">
      <dgm:prSet presAssocID="{1985ED24-EEFA-4D06-8C5A-E7DB51747C40}" presName="vert2" presStyleCnt="0"/>
      <dgm:spPr/>
    </dgm:pt>
    <dgm:pt modelId="{E474E1D8-BBA9-46CA-8EB5-0BCB83EC4528}" type="pres">
      <dgm:prSet presAssocID="{1985ED24-EEFA-4D06-8C5A-E7DB51747C40}" presName="thinLine2b" presStyleLbl="callout" presStyleIdx="5" presStyleCnt="11"/>
      <dgm:spPr/>
    </dgm:pt>
    <dgm:pt modelId="{DD2F2C3E-2AC3-43E4-A0AB-68FAD93E4293}" type="pres">
      <dgm:prSet presAssocID="{1985ED24-EEFA-4D06-8C5A-E7DB51747C40}" presName="vertSpace2b" presStyleCnt="0"/>
      <dgm:spPr/>
    </dgm:pt>
    <dgm:pt modelId="{FCBA65A2-A56C-47D8-A96C-017628EA7BBD}" type="pres">
      <dgm:prSet presAssocID="{C8D85C40-F202-46B4-B578-600C5B977C93}" presName="horz2" presStyleCnt="0"/>
      <dgm:spPr/>
    </dgm:pt>
    <dgm:pt modelId="{B72E8AA5-7582-4179-AF31-C891F8D9F412}" type="pres">
      <dgm:prSet presAssocID="{C8D85C40-F202-46B4-B578-600C5B977C93}" presName="horzSpace2" presStyleCnt="0"/>
      <dgm:spPr/>
    </dgm:pt>
    <dgm:pt modelId="{FB136025-FFA9-4D03-A9E0-C100E443E53B}" type="pres">
      <dgm:prSet presAssocID="{C8D85C40-F202-46B4-B578-600C5B977C93}" presName="tx2" presStyleLbl="revTx" presStyleIdx="7" presStyleCnt="12"/>
      <dgm:spPr/>
    </dgm:pt>
    <dgm:pt modelId="{FB6D95BA-4DF8-40A5-A3FA-125FED8DCA7E}" type="pres">
      <dgm:prSet presAssocID="{C8D85C40-F202-46B4-B578-600C5B977C93}" presName="vert2" presStyleCnt="0"/>
      <dgm:spPr/>
    </dgm:pt>
    <dgm:pt modelId="{E54317C3-C371-4E28-A741-4ABE68B73BD5}" type="pres">
      <dgm:prSet presAssocID="{C8D85C40-F202-46B4-B578-600C5B977C93}" presName="thinLine2b" presStyleLbl="callout" presStyleIdx="6" presStyleCnt="11"/>
      <dgm:spPr/>
    </dgm:pt>
    <dgm:pt modelId="{3639A93F-A39F-4360-A0B7-4C9DE5E5A045}" type="pres">
      <dgm:prSet presAssocID="{C8D85C40-F202-46B4-B578-600C5B977C93}" presName="vertSpace2b" presStyleCnt="0"/>
      <dgm:spPr/>
    </dgm:pt>
    <dgm:pt modelId="{FFF8E478-F8A3-46BA-9703-B50BD5F259F9}" type="pres">
      <dgm:prSet presAssocID="{DB41A3F8-6CF9-4562-8E73-B389D7D7D1D8}" presName="horz2" presStyleCnt="0"/>
      <dgm:spPr/>
    </dgm:pt>
    <dgm:pt modelId="{53B0F79B-0901-4600-B55D-D0E3065AB25A}" type="pres">
      <dgm:prSet presAssocID="{DB41A3F8-6CF9-4562-8E73-B389D7D7D1D8}" presName="horzSpace2" presStyleCnt="0"/>
      <dgm:spPr/>
    </dgm:pt>
    <dgm:pt modelId="{4E98C122-0257-40B2-880C-0F6EBC08682B}" type="pres">
      <dgm:prSet presAssocID="{DB41A3F8-6CF9-4562-8E73-B389D7D7D1D8}" presName="tx2" presStyleLbl="revTx" presStyleIdx="8" presStyleCnt="12"/>
      <dgm:spPr/>
    </dgm:pt>
    <dgm:pt modelId="{93D03CE3-5C21-421E-AA8E-FF0F9DEA122E}" type="pres">
      <dgm:prSet presAssocID="{DB41A3F8-6CF9-4562-8E73-B389D7D7D1D8}" presName="vert2" presStyleCnt="0"/>
      <dgm:spPr/>
    </dgm:pt>
    <dgm:pt modelId="{C6BDC032-FDFC-4B5E-9CC2-C15B8FBD88DA}" type="pres">
      <dgm:prSet presAssocID="{DB41A3F8-6CF9-4562-8E73-B389D7D7D1D8}" presName="thinLine2b" presStyleLbl="callout" presStyleIdx="7" presStyleCnt="11"/>
      <dgm:spPr/>
    </dgm:pt>
    <dgm:pt modelId="{8BD1E3DF-09BF-433A-BF9E-F38FA3B2C154}" type="pres">
      <dgm:prSet presAssocID="{DB41A3F8-6CF9-4562-8E73-B389D7D7D1D8}" presName="vertSpace2b" presStyleCnt="0"/>
      <dgm:spPr/>
    </dgm:pt>
    <dgm:pt modelId="{E098CB56-03F7-474D-A4C4-FCCC3B4E22E6}" type="pres">
      <dgm:prSet presAssocID="{994B886C-4E5E-462C-A5AD-EA276BD37103}" presName="horz2" presStyleCnt="0"/>
      <dgm:spPr/>
    </dgm:pt>
    <dgm:pt modelId="{0EC2C2A1-66C5-459E-B0DE-043DE6051533}" type="pres">
      <dgm:prSet presAssocID="{994B886C-4E5E-462C-A5AD-EA276BD37103}" presName="horzSpace2" presStyleCnt="0"/>
      <dgm:spPr/>
    </dgm:pt>
    <dgm:pt modelId="{7FDFFCA3-3ABD-43EC-B813-79804A0790FE}" type="pres">
      <dgm:prSet presAssocID="{994B886C-4E5E-462C-A5AD-EA276BD37103}" presName="tx2" presStyleLbl="revTx" presStyleIdx="9" presStyleCnt="12"/>
      <dgm:spPr/>
    </dgm:pt>
    <dgm:pt modelId="{29369D94-51A0-42F8-AF14-EED29F963330}" type="pres">
      <dgm:prSet presAssocID="{994B886C-4E5E-462C-A5AD-EA276BD37103}" presName="vert2" presStyleCnt="0"/>
      <dgm:spPr/>
    </dgm:pt>
    <dgm:pt modelId="{76C0E1AD-5317-426D-9507-E151C6FFCE17}" type="pres">
      <dgm:prSet presAssocID="{994B886C-4E5E-462C-A5AD-EA276BD37103}" presName="thinLine2b" presStyleLbl="callout" presStyleIdx="8" presStyleCnt="11"/>
      <dgm:spPr/>
    </dgm:pt>
    <dgm:pt modelId="{7E420FE7-F16F-41BB-8770-AACDC850907C}" type="pres">
      <dgm:prSet presAssocID="{994B886C-4E5E-462C-A5AD-EA276BD37103}" presName="vertSpace2b" presStyleCnt="0"/>
      <dgm:spPr/>
    </dgm:pt>
    <dgm:pt modelId="{1BA3B786-A556-4155-AEA6-A48759897F08}" type="pres">
      <dgm:prSet presAssocID="{D054905D-B30F-43B5-8316-80D92FF7F1FD}" presName="horz2" presStyleCnt="0"/>
      <dgm:spPr/>
    </dgm:pt>
    <dgm:pt modelId="{33D1E36A-B477-4782-9869-23364AF0BDD3}" type="pres">
      <dgm:prSet presAssocID="{D054905D-B30F-43B5-8316-80D92FF7F1FD}" presName="horzSpace2" presStyleCnt="0"/>
      <dgm:spPr/>
    </dgm:pt>
    <dgm:pt modelId="{C39DAE71-164D-4962-B8D5-F4371253748D}" type="pres">
      <dgm:prSet presAssocID="{D054905D-B30F-43B5-8316-80D92FF7F1FD}" presName="tx2" presStyleLbl="revTx" presStyleIdx="10" presStyleCnt="12"/>
      <dgm:spPr/>
    </dgm:pt>
    <dgm:pt modelId="{A68B9E52-A858-4ADE-80F5-F9888C961078}" type="pres">
      <dgm:prSet presAssocID="{D054905D-B30F-43B5-8316-80D92FF7F1FD}" presName="vert2" presStyleCnt="0"/>
      <dgm:spPr/>
    </dgm:pt>
    <dgm:pt modelId="{AA1BC55C-AC78-40AF-9DCA-459E886353A2}" type="pres">
      <dgm:prSet presAssocID="{D054905D-B30F-43B5-8316-80D92FF7F1FD}" presName="thinLine2b" presStyleLbl="callout" presStyleIdx="9" presStyleCnt="11"/>
      <dgm:spPr/>
    </dgm:pt>
    <dgm:pt modelId="{FC3AD9ED-33BF-4B41-A2E3-5496BFD60611}" type="pres">
      <dgm:prSet presAssocID="{D054905D-B30F-43B5-8316-80D92FF7F1FD}" presName="vertSpace2b" presStyleCnt="0"/>
      <dgm:spPr/>
    </dgm:pt>
    <dgm:pt modelId="{769D1997-02AF-4A8B-BCBB-D19C1A61187E}" type="pres">
      <dgm:prSet presAssocID="{95B51935-85EF-400C-B8E1-1DE4FC823B8D}" presName="horz2" presStyleCnt="0"/>
      <dgm:spPr/>
    </dgm:pt>
    <dgm:pt modelId="{21207ABB-488D-4294-AFB2-4EF059AA6F38}" type="pres">
      <dgm:prSet presAssocID="{95B51935-85EF-400C-B8E1-1DE4FC823B8D}" presName="horzSpace2" presStyleCnt="0"/>
      <dgm:spPr/>
    </dgm:pt>
    <dgm:pt modelId="{DAF0CEA8-5BB4-419D-B75C-CF7050837078}" type="pres">
      <dgm:prSet presAssocID="{95B51935-85EF-400C-B8E1-1DE4FC823B8D}" presName="tx2" presStyleLbl="revTx" presStyleIdx="11" presStyleCnt="12"/>
      <dgm:spPr/>
    </dgm:pt>
    <dgm:pt modelId="{CA88B19C-AE7D-4E35-9382-403F8B1F1282}" type="pres">
      <dgm:prSet presAssocID="{95B51935-85EF-400C-B8E1-1DE4FC823B8D}" presName="vert2" presStyleCnt="0"/>
      <dgm:spPr/>
    </dgm:pt>
    <dgm:pt modelId="{D00DEB39-DB29-4B32-8259-923DFBB5EDAE}" type="pres">
      <dgm:prSet presAssocID="{95B51935-85EF-400C-B8E1-1DE4FC823B8D}" presName="thinLine2b" presStyleLbl="callout" presStyleIdx="10" presStyleCnt="11"/>
      <dgm:spPr/>
    </dgm:pt>
    <dgm:pt modelId="{16F2BAB2-8D60-4847-8469-A6B7F1346FBB}" type="pres">
      <dgm:prSet presAssocID="{95B51935-85EF-400C-B8E1-1DE4FC823B8D}" presName="vertSpace2b" presStyleCnt="0"/>
      <dgm:spPr/>
    </dgm:pt>
  </dgm:ptLst>
  <dgm:cxnLst>
    <dgm:cxn modelId="{D48E730A-14A6-4EFE-91B7-A5B396D6AD3F}" type="presOf" srcId="{1985ED24-EEFA-4D06-8C5A-E7DB51747C40}" destId="{084E6E00-F54C-4BE0-9E46-529BFCBA32DA}" srcOrd="0" destOrd="0" presId="urn:microsoft.com/office/officeart/2008/layout/LinedList"/>
    <dgm:cxn modelId="{ACFEC016-0A80-46FD-B776-E78DFB1FA9B2}" srcId="{0D587F81-5851-49F0-8B90-2C2F0118CE03}" destId="{D054905D-B30F-43B5-8316-80D92FF7F1FD}" srcOrd="9" destOrd="0" parTransId="{6B8B7B32-009B-4F49-9AD8-B4E7F045E637}" sibTransId="{A469F2C2-1B0E-4BF5-A556-979C2A9520FB}"/>
    <dgm:cxn modelId="{22CA0A19-598D-4E27-9C86-D621F8C29DB2}" srcId="{0D587F81-5851-49F0-8B90-2C2F0118CE03}" destId="{1985ED24-EEFA-4D06-8C5A-E7DB51747C40}" srcOrd="5" destOrd="0" parTransId="{E16DBB9C-9FBE-47FC-A8FB-47978F157BD2}" sibTransId="{B4AAD4C1-35E6-48D5-A106-888A656E9379}"/>
    <dgm:cxn modelId="{E6961A25-D557-4C63-B51B-1AE975D54ADC}" type="presOf" srcId="{0D587F81-5851-49F0-8B90-2C2F0118CE03}" destId="{C9609617-131B-4327-A7EA-645A63A7744B}" srcOrd="0" destOrd="0" presId="urn:microsoft.com/office/officeart/2008/layout/LinedList"/>
    <dgm:cxn modelId="{BB302728-D764-4EAB-B873-42D6B382D50E}" srcId="{0D587F81-5851-49F0-8B90-2C2F0118CE03}" destId="{C8D85C40-F202-46B4-B578-600C5B977C93}" srcOrd="6" destOrd="0" parTransId="{7E140543-B76B-48D1-9C20-F91B65D34563}" sibTransId="{7470FAFC-A190-430B-9FFB-2282E31C5BA2}"/>
    <dgm:cxn modelId="{43F5F92F-1FBD-4CBF-A81C-C6670C34E7E2}" srcId="{0D587F81-5851-49F0-8B90-2C2F0118CE03}" destId="{5E1A36C9-21E4-49FD-9C9F-D7990BB97098}" srcOrd="1" destOrd="0" parTransId="{F38F945F-7A09-48BF-98AB-FD4969F446FB}" sibTransId="{D2958AAE-92A8-4D55-A6CF-0E72541AC3BD}"/>
    <dgm:cxn modelId="{6F66AE39-3F78-4079-826E-7FD5DC86019A}" type="presOf" srcId="{E18B6EB3-1A7D-434A-8862-1D929071207B}" destId="{161EFCF8-1281-4C41-907B-4DAAD7C07395}" srcOrd="0" destOrd="0" presId="urn:microsoft.com/office/officeart/2008/layout/LinedList"/>
    <dgm:cxn modelId="{4680385D-ECAB-4506-87BC-CF39E6DBE759}" srcId="{0D587F81-5851-49F0-8B90-2C2F0118CE03}" destId="{95B51935-85EF-400C-B8E1-1DE4FC823B8D}" srcOrd="10" destOrd="0" parTransId="{9D0410B0-0E14-4507-8349-CC536E04FA92}" sibTransId="{182ADAC6-1EF8-447E-9AE4-EE6C85DD7EEF}"/>
    <dgm:cxn modelId="{4D74D443-8F18-4000-B2E7-EFD4D3879A7D}" type="presOf" srcId="{994B886C-4E5E-462C-A5AD-EA276BD37103}" destId="{7FDFFCA3-3ABD-43EC-B813-79804A0790FE}" srcOrd="0" destOrd="0" presId="urn:microsoft.com/office/officeart/2008/layout/LinedList"/>
    <dgm:cxn modelId="{BA5F7D4B-05FF-4C6A-8119-0665EE6E880B}" srcId="{0D587F81-5851-49F0-8B90-2C2F0118CE03}" destId="{E18B6EB3-1A7D-434A-8862-1D929071207B}" srcOrd="2" destOrd="0" parTransId="{FC3546AD-E1A2-4638-A71B-C499DE739799}" sibTransId="{FAD4E8CE-07B9-4B66-85A7-AFB731AE96DA}"/>
    <dgm:cxn modelId="{28B6376C-27D2-4A12-B4BC-1A79F883731C}" srcId="{3A2F9F58-9EA1-4D45-B4E0-7ABD55BD0225}" destId="{0D587F81-5851-49F0-8B90-2C2F0118CE03}" srcOrd="0" destOrd="0" parTransId="{7EBC3A70-A6A4-4779-83B4-29CB7626F9A0}" sibTransId="{A1113A65-2008-4301-AE6C-A58BBEBEA331}"/>
    <dgm:cxn modelId="{AE063F4E-3602-4E53-810E-DF8608038D84}" type="presOf" srcId="{E5D3C296-904E-43DC-9265-0BBC0AE5C5F2}" destId="{54F96905-72C6-49D7-BCA4-67760F65AFEC}" srcOrd="0" destOrd="0" presId="urn:microsoft.com/office/officeart/2008/layout/LinedList"/>
    <dgm:cxn modelId="{66A98D72-A82F-4768-954D-4D0E70F131EC}" srcId="{0D587F81-5851-49F0-8B90-2C2F0118CE03}" destId="{69A68AA9-A627-486A-AA9E-16CEABD9530D}" srcOrd="0" destOrd="0" parTransId="{5D35DDB3-3A79-412E-A79A-EA89F6AD3AA8}" sibTransId="{CD184F63-CE96-4E4F-B431-078A8477E064}"/>
    <dgm:cxn modelId="{EB3AD374-3B94-4244-B65D-B9DC70EB3979}" srcId="{0D587F81-5851-49F0-8B90-2C2F0118CE03}" destId="{DB41A3F8-6CF9-4562-8E73-B389D7D7D1D8}" srcOrd="7" destOrd="0" parTransId="{F09A7A61-9B39-4817-ABE4-B65049F4F7FC}" sibTransId="{6DDBA9F6-BAF1-4C90-94BA-38306B681FBE}"/>
    <dgm:cxn modelId="{A801437A-EC16-4B3E-9991-C908C17DDA21}" type="presOf" srcId="{95B51935-85EF-400C-B8E1-1DE4FC823B8D}" destId="{DAF0CEA8-5BB4-419D-B75C-CF7050837078}" srcOrd="0" destOrd="0" presId="urn:microsoft.com/office/officeart/2008/layout/LinedList"/>
    <dgm:cxn modelId="{64FEF77E-BB4C-4957-BEEB-6FB03AEE8566}" type="presOf" srcId="{3A2F9F58-9EA1-4D45-B4E0-7ABD55BD0225}" destId="{3A616118-A117-4624-A5F3-825F9512E780}" srcOrd="0" destOrd="0" presId="urn:microsoft.com/office/officeart/2008/layout/LinedList"/>
    <dgm:cxn modelId="{913FB782-1962-497C-90B1-CF2C78B856AC}" type="presOf" srcId="{5E1A36C9-21E4-49FD-9C9F-D7990BB97098}" destId="{DE726F28-2EC7-4B75-A9FD-E9E2A834AD20}" srcOrd="0" destOrd="0" presId="urn:microsoft.com/office/officeart/2008/layout/LinedList"/>
    <dgm:cxn modelId="{7071BA82-6044-4660-B640-5E575D032088}" type="presOf" srcId="{C8D85C40-F202-46B4-B578-600C5B977C93}" destId="{FB136025-FFA9-4D03-A9E0-C100E443E53B}" srcOrd="0" destOrd="0" presId="urn:microsoft.com/office/officeart/2008/layout/LinedList"/>
    <dgm:cxn modelId="{A39A37A5-003D-44A0-8ECE-0EFD0CA3ED1D}" type="presOf" srcId="{69A68AA9-A627-486A-AA9E-16CEABD9530D}" destId="{94CC030C-825C-4912-8D56-A9C9E053E0CD}" srcOrd="0" destOrd="0" presId="urn:microsoft.com/office/officeart/2008/layout/LinedList"/>
    <dgm:cxn modelId="{F5EBB9C2-3797-4A42-8CD6-7F328D074708}" type="presOf" srcId="{4672985A-CE56-4C8D-A8F3-DC818BE3C000}" destId="{C2D51B9D-7FE1-40B4-A524-AE4AA12ACBB7}" srcOrd="0" destOrd="0" presId="urn:microsoft.com/office/officeart/2008/layout/LinedList"/>
    <dgm:cxn modelId="{8BD1A8C8-9C15-4FAA-AFFC-27FE23B65A4D}" type="presOf" srcId="{DB41A3F8-6CF9-4562-8E73-B389D7D7D1D8}" destId="{4E98C122-0257-40B2-880C-0F6EBC08682B}" srcOrd="0" destOrd="0" presId="urn:microsoft.com/office/officeart/2008/layout/LinedList"/>
    <dgm:cxn modelId="{AE5B60D3-7C53-4484-9195-9C627E0C07B1}" srcId="{0D587F81-5851-49F0-8B90-2C2F0118CE03}" destId="{E5D3C296-904E-43DC-9265-0BBC0AE5C5F2}" srcOrd="4" destOrd="0" parTransId="{93E43878-50BE-4C45-BD33-6E3B2A3B7221}" sibTransId="{B2DA1F80-AA22-4D7B-AEC0-55240D49E425}"/>
    <dgm:cxn modelId="{F7816FEB-0CF8-4B10-92CD-BB71661989FF}" srcId="{0D587F81-5851-49F0-8B90-2C2F0118CE03}" destId="{994B886C-4E5E-462C-A5AD-EA276BD37103}" srcOrd="8" destOrd="0" parTransId="{B299942A-95A5-40F6-BF03-50D0B0404031}" sibTransId="{1E107C62-F8C0-4DE2-AB69-00A2A3ABBA08}"/>
    <dgm:cxn modelId="{970C84F0-7634-41AC-9365-C2A28A49C025}" srcId="{0D587F81-5851-49F0-8B90-2C2F0118CE03}" destId="{4672985A-CE56-4C8D-A8F3-DC818BE3C000}" srcOrd="3" destOrd="0" parTransId="{E4D6D9EE-62AC-41C0-B1D8-808BCACCB18E}" sibTransId="{7E4D56D4-3A05-4D67-8BA8-B501E71F9A3F}"/>
    <dgm:cxn modelId="{D9B971FD-30F1-4E7D-AD36-7196CE95D417}" type="presOf" srcId="{D054905D-B30F-43B5-8316-80D92FF7F1FD}" destId="{C39DAE71-164D-4962-B8D5-F4371253748D}" srcOrd="0" destOrd="0" presId="urn:microsoft.com/office/officeart/2008/layout/LinedList"/>
    <dgm:cxn modelId="{2755DAA8-4EA4-4915-A4CF-D09B415E2A96}" type="presParOf" srcId="{3A616118-A117-4624-A5F3-825F9512E780}" destId="{D3FA13A3-CCCF-46A6-9676-3B25A88B8076}" srcOrd="0" destOrd="0" presId="urn:microsoft.com/office/officeart/2008/layout/LinedList"/>
    <dgm:cxn modelId="{AACA6C1D-13FF-4AB6-B602-71F6A8DA1003}" type="presParOf" srcId="{3A616118-A117-4624-A5F3-825F9512E780}" destId="{A8DB7CAF-2F43-45AF-8756-A32CBA893387}" srcOrd="1" destOrd="0" presId="urn:microsoft.com/office/officeart/2008/layout/LinedList"/>
    <dgm:cxn modelId="{960492A5-F397-4C54-A58E-95600BBA2F83}" type="presParOf" srcId="{A8DB7CAF-2F43-45AF-8756-A32CBA893387}" destId="{C9609617-131B-4327-A7EA-645A63A7744B}" srcOrd="0" destOrd="0" presId="urn:microsoft.com/office/officeart/2008/layout/LinedList"/>
    <dgm:cxn modelId="{C3288EBD-424C-49E1-9412-56478C3282DB}" type="presParOf" srcId="{A8DB7CAF-2F43-45AF-8756-A32CBA893387}" destId="{74FE00AF-59C4-4A67-B6E3-E99059071EFE}" srcOrd="1" destOrd="0" presId="urn:microsoft.com/office/officeart/2008/layout/LinedList"/>
    <dgm:cxn modelId="{EE279748-1BF6-484F-A7C1-503EFF590893}" type="presParOf" srcId="{74FE00AF-59C4-4A67-B6E3-E99059071EFE}" destId="{0FFB9719-37C7-4C20-B7E9-73ED527D01F0}" srcOrd="0" destOrd="0" presId="urn:microsoft.com/office/officeart/2008/layout/LinedList"/>
    <dgm:cxn modelId="{786C06F6-30E8-4C1D-8DA7-66089651A18D}" type="presParOf" srcId="{74FE00AF-59C4-4A67-B6E3-E99059071EFE}" destId="{D4A697DA-9394-4253-8CF7-25FC5DEFA23D}" srcOrd="1" destOrd="0" presId="urn:microsoft.com/office/officeart/2008/layout/LinedList"/>
    <dgm:cxn modelId="{0D502DF4-DC3F-4E39-9039-92D4EE0ED23C}" type="presParOf" srcId="{D4A697DA-9394-4253-8CF7-25FC5DEFA23D}" destId="{8CCC3DF4-849B-424C-B0B4-1E630123D89B}" srcOrd="0" destOrd="0" presId="urn:microsoft.com/office/officeart/2008/layout/LinedList"/>
    <dgm:cxn modelId="{72B99E00-3B44-43FA-9097-FA0B3B80C1CB}" type="presParOf" srcId="{D4A697DA-9394-4253-8CF7-25FC5DEFA23D}" destId="{94CC030C-825C-4912-8D56-A9C9E053E0CD}" srcOrd="1" destOrd="0" presId="urn:microsoft.com/office/officeart/2008/layout/LinedList"/>
    <dgm:cxn modelId="{F91E1337-2EA5-47F6-AFB1-67BD8F09DADD}" type="presParOf" srcId="{D4A697DA-9394-4253-8CF7-25FC5DEFA23D}" destId="{1CC418A9-EDB2-482C-8786-D02BFBC82CA1}" srcOrd="2" destOrd="0" presId="urn:microsoft.com/office/officeart/2008/layout/LinedList"/>
    <dgm:cxn modelId="{73FD6BDF-CD35-4B92-B1FD-E74CEEED7659}" type="presParOf" srcId="{74FE00AF-59C4-4A67-B6E3-E99059071EFE}" destId="{465257A5-E752-46F5-BB20-5EB50D3BF62B}" srcOrd="2" destOrd="0" presId="urn:microsoft.com/office/officeart/2008/layout/LinedList"/>
    <dgm:cxn modelId="{61D63A99-CFB7-4768-A564-65E5ED786DCB}" type="presParOf" srcId="{74FE00AF-59C4-4A67-B6E3-E99059071EFE}" destId="{58B808EA-0087-4F7D-807A-72ECAE414DCB}" srcOrd="3" destOrd="0" presId="urn:microsoft.com/office/officeart/2008/layout/LinedList"/>
    <dgm:cxn modelId="{8DCC0C08-56CC-4DCE-B15F-4135359B6CAE}" type="presParOf" srcId="{74FE00AF-59C4-4A67-B6E3-E99059071EFE}" destId="{51495935-F16D-4573-9163-49987961F00E}" srcOrd="4" destOrd="0" presId="urn:microsoft.com/office/officeart/2008/layout/LinedList"/>
    <dgm:cxn modelId="{29BDBBE0-9763-4E79-ACB3-2D95851EB1DD}" type="presParOf" srcId="{51495935-F16D-4573-9163-49987961F00E}" destId="{AA01781B-0FB7-4CFF-B9C2-4C1D48FE5608}" srcOrd="0" destOrd="0" presId="urn:microsoft.com/office/officeart/2008/layout/LinedList"/>
    <dgm:cxn modelId="{22B58634-9717-47EC-A1BF-9066B8632AB2}" type="presParOf" srcId="{51495935-F16D-4573-9163-49987961F00E}" destId="{DE726F28-2EC7-4B75-A9FD-E9E2A834AD20}" srcOrd="1" destOrd="0" presId="urn:microsoft.com/office/officeart/2008/layout/LinedList"/>
    <dgm:cxn modelId="{A1E25C88-07C5-438A-974F-820EE2CF8E3D}" type="presParOf" srcId="{51495935-F16D-4573-9163-49987961F00E}" destId="{DB9F2425-60ED-404F-A094-6F1CF6BF5633}" srcOrd="2" destOrd="0" presId="urn:microsoft.com/office/officeart/2008/layout/LinedList"/>
    <dgm:cxn modelId="{B3D9014E-E49D-40F0-BA45-6A66FEFA98AC}" type="presParOf" srcId="{74FE00AF-59C4-4A67-B6E3-E99059071EFE}" destId="{C0EB1099-A1F3-40E9-B002-7015FFBFF53A}" srcOrd="5" destOrd="0" presId="urn:microsoft.com/office/officeart/2008/layout/LinedList"/>
    <dgm:cxn modelId="{C3F29CD5-DBEF-47BE-BF67-A2317109D962}" type="presParOf" srcId="{74FE00AF-59C4-4A67-B6E3-E99059071EFE}" destId="{C68A4745-4515-4F73-8E86-30BF1BD9E962}" srcOrd="6" destOrd="0" presId="urn:microsoft.com/office/officeart/2008/layout/LinedList"/>
    <dgm:cxn modelId="{E4A62175-AD6F-41A4-B5E1-8D659E240B1F}" type="presParOf" srcId="{74FE00AF-59C4-4A67-B6E3-E99059071EFE}" destId="{9E845CBB-16F9-4E7E-9188-E07C51AAB71A}" srcOrd="7" destOrd="0" presId="urn:microsoft.com/office/officeart/2008/layout/LinedList"/>
    <dgm:cxn modelId="{4EE08F87-C308-4207-80D1-23D3C74E61AE}" type="presParOf" srcId="{9E845CBB-16F9-4E7E-9188-E07C51AAB71A}" destId="{1BE1E578-41C8-4576-9ECB-2BF265DB4D5F}" srcOrd="0" destOrd="0" presId="urn:microsoft.com/office/officeart/2008/layout/LinedList"/>
    <dgm:cxn modelId="{FD0986E6-8A2D-4F32-978C-F68618254519}" type="presParOf" srcId="{9E845CBB-16F9-4E7E-9188-E07C51AAB71A}" destId="{161EFCF8-1281-4C41-907B-4DAAD7C07395}" srcOrd="1" destOrd="0" presId="urn:microsoft.com/office/officeart/2008/layout/LinedList"/>
    <dgm:cxn modelId="{FC33741E-E284-448B-9A4A-837D9C028044}" type="presParOf" srcId="{9E845CBB-16F9-4E7E-9188-E07C51AAB71A}" destId="{3E653E09-3681-49AE-9B03-18E160840A67}" srcOrd="2" destOrd="0" presId="urn:microsoft.com/office/officeart/2008/layout/LinedList"/>
    <dgm:cxn modelId="{BECFD22F-5398-49AD-9802-17D3C13BDABC}" type="presParOf" srcId="{74FE00AF-59C4-4A67-B6E3-E99059071EFE}" destId="{45D2D383-DD02-45CD-872D-00BC2288957C}" srcOrd="8" destOrd="0" presId="urn:microsoft.com/office/officeart/2008/layout/LinedList"/>
    <dgm:cxn modelId="{358EBCBE-EFF4-473D-8E39-104853CB3691}" type="presParOf" srcId="{74FE00AF-59C4-4A67-B6E3-E99059071EFE}" destId="{02FF3E95-029C-42EF-A608-C64C4A4C43BB}" srcOrd="9" destOrd="0" presId="urn:microsoft.com/office/officeart/2008/layout/LinedList"/>
    <dgm:cxn modelId="{08BFE3A5-1013-4991-8E0F-26CE7B34E467}" type="presParOf" srcId="{74FE00AF-59C4-4A67-B6E3-E99059071EFE}" destId="{0201C2DA-2D0D-436C-8D6E-452ABB8756BB}" srcOrd="10" destOrd="0" presId="urn:microsoft.com/office/officeart/2008/layout/LinedList"/>
    <dgm:cxn modelId="{50B8F9D3-DA67-4105-B584-E844BEC68987}" type="presParOf" srcId="{0201C2DA-2D0D-436C-8D6E-452ABB8756BB}" destId="{7A2E6CA1-CB7B-4A60-BB66-10C86EB5AB7A}" srcOrd="0" destOrd="0" presId="urn:microsoft.com/office/officeart/2008/layout/LinedList"/>
    <dgm:cxn modelId="{912D6972-F4CB-426F-92B2-B65B276449EA}" type="presParOf" srcId="{0201C2DA-2D0D-436C-8D6E-452ABB8756BB}" destId="{C2D51B9D-7FE1-40B4-A524-AE4AA12ACBB7}" srcOrd="1" destOrd="0" presId="urn:microsoft.com/office/officeart/2008/layout/LinedList"/>
    <dgm:cxn modelId="{93DA9AF0-2F4D-4ECF-B550-D4A14FDD3204}" type="presParOf" srcId="{0201C2DA-2D0D-436C-8D6E-452ABB8756BB}" destId="{EE1F1EA3-C68A-4FA2-9ED6-3CC8E81F17BE}" srcOrd="2" destOrd="0" presId="urn:microsoft.com/office/officeart/2008/layout/LinedList"/>
    <dgm:cxn modelId="{233EB9E9-E32C-43B0-BC8F-ED5C19ACE824}" type="presParOf" srcId="{74FE00AF-59C4-4A67-B6E3-E99059071EFE}" destId="{CC61A227-8F0F-4611-A7B5-09F7B52E90DE}" srcOrd="11" destOrd="0" presId="urn:microsoft.com/office/officeart/2008/layout/LinedList"/>
    <dgm:cxn modelId="{FD8A3559-5D78-434D-AF12-941D1784FEF3}" type="presParOf" srcId="{74FE00AF-59C4-4A67-B6E3-E99059071EFE}" destId="{9476A682-4921-4CC1-83AE-3D0B7412163A}" srcOrd="12" destOrd="0" presId="urn:microsoft.com/office/officeart/2008/layout/LinedList"/>
    <dgm:cxn modelId="{6B808A18-5141-4DC0-A4B2-53027836DFC2}" type="presParOf" srcId="{74FE00AF-59C4-4A67-B6E3-E99059071EFE}" destId="{5EE69822-AFD0-4310-BDF0-6066D112FFB6}" srcOrd="13" destOrd="0" presId="urn:microsoft.com/office/officeart/2008/layout/LinedList"/>
    <dgm:cxn modelId="{97252684-8C13-4013-8020-5FA2C56D9EFE}" type="presParOf" srcId="{5EE69822-AFD0-4310-BDF0-6066D112FFB6}" destId="{FB89D040-5A65-4EEA-9D2A-4D9B3500D998}" srcOrd="0" destOrd="0" presId="urn:microsoft.com/office/officeart/2008/layout/LinedList"/>
    <dgm:cxn modelId="{C9EDA898-0A5F-4BC2-B5DB-90DBE55A7E2E}" type="presParOf" srcId="{5EE69822-AFD0-4310-BDF0-6066D112FFB6}" destId="{54F96905-72C6-49D7-BCA4-67760F65AFEC}" srcOrd="1" destOrd="0" presId="urn:microsoft.com/office/officeart/2008/layout/LinedList"/>
    <dgm:cxn modelId="{DF8E4DFB-82C6-4CC8-93AD-3E8F4EC077B3}" type="presParOf" srcId="{5EE69822-AFD0-4310-BDF0-6066D112FFB6}" destId="{C00D2D14-EF23-43C7-B82A-ED7A62552B87}" srcOrd="2" destOrd="0" presId="urn:microsoft.com/office/officeart/2008/layout/LinedList"/>
    <dgm:cxn modelId="{739A9DC4-84D8-460E-9794-06346270F6B7}" type="presParOf" srcId="{74FE00AF-59C4-4A67-B6E3-E99059071EFE}" destId="{08CDD412-5F38-4D35-8B7B-1F1675FE2016}" srcOrd="14" destOrd="0" presId="urn:microsoft.com/office/officeart/2008/layout/LinedList"/>
    <dgm:cxn modelId="{4B5BEBFD-23DB-40DB-8ADE-C3E13D7C44F8}" type="presParOf" srcId="{74FE00AF-59C4-4A67-B6E3-E99059071EFE}" destId="{57949E85-DE15-402E-9751-9EC61D071192}" srcOrd="15" destOrd="0" presId="urn:microsoft.com/office/officeart/2008/layout/LinedList"/>
    <dgm:cxn modelId="{001F50FF-A835-4783-9DC3-FDEA2B73F70C}" type="presParOf" srcId="{74FE00AF-59C4-4A67-B6E3-E99059071EFE}" destId="{0325210E-8A5D-4ACB-864E-78E104F9DBAC}" srcOrd="16" destOrd="0" presId="urn:microsoft.com/office/officeart/2008/layout/LinedList"/>
    <dgm:cxn modelId="{EE7E2402-DD9B-44DD-BDB6-4A5C28A130B9}" type="presParOf" srcId="{0325210E-8A5D-4ACB-864E-78E104F9DBAC}" destId="{73865CF7-21A2-4CA6-BA73-B89BCBAF25F5}" srcOrd="0" destOrd="0" presId="urn:microsoft.com/office/officeart/2008/layout/LinedList"/>
    <dgm:cxn modelId="{C0705628-C62B-4A40-A845-B1473727DA76}" type="presParOf" srcId="{0325210E-8A5D-4ACB-864E-78E104F9DBAC}" destId="{084E6E00-F54C-4BE0-9E46-529BFCBA32DA}" srcOrd="1" destOrd="0" presId="urn:microsoft.com/office/officeart/2008/layout/LinedList"/>
    <dgm:cxn modelId="{05AC38C6-C547-47EA-B06F-623A32CBC909}" type="presParOf" srcId="{0325210E-8A5D-4ACB-864E-78E104F9DBAC}" destId="{817874AE-0954-4374-A568-3544B13A50D6}" srcOrd="2" destOrd="0" presId="urn:microsoft.com/office/officeart/2008/layout/LinedList"/>
    <dgm:cxn modelId="{8D5A6FC0-429B-4F2E-8FCA-956A8811443F}" type="presParOf" srcId="{74FE00AF-59C4-4A67-B6E3-E99059071EFE}" destId="{E474E1D8-BBA9-46CA-8EB5-0BCB83EC4528}" srcOrd="17" destOrd="0" presId="urn:microsoft.com/office/officeart/2008/layout/LinedList"/>
    <dgm:cxn modelId="{FD774DD2-8638-4DD7-9F2C-A92955B35103}" type="presParOf" srcId="{74FE00AF-59C4-4A67-B6E3-E99059071EFE}" destId="{DD2F2C3E-2AC3-43E4-A0AB-68FAD93E4293}" srcOrd="18" destOrd="0" presId="urn:microsoft.com/office/officeart/2008/layout/LinedList"/>
    <dgm:cxn modelId="{7516228C-21B4-4D33-BC78-6915AABE91C0}" type="presParOf" srcId="{74FE00AF-59C4-4A67-B6E3-E99059071EFE}" destId="{FCBA65A2-A56C-47D8-A96C-017628EA7BBD}" srcOrd="19" destOrd="0" presId="urn:microsoft.com/office/officeart/2008/layout/LinedList"/>
    <dgm:cxn modelId="{CEA46EE8-1EDF-4A26-AD19-20FD3BC48828}" type="presParOf" srcId="{FCBA65A2-A56C-47D8-A96C-017628EA7BBD}" destId="{B72E8AA5-7582-4179-AF31-C891F8D9F412}" srcOrd="0" destOrd="0" presId="urn:microsoft.com/office/officeart/2008/layout/LinedList"/>
    <dgm:cxn modelId="{7B89FBD0-771A-470D-9846-F30660650CC2}" type="presParOf" srcId="{FCBA65A2-A56C-47D8-A96C-017628EA7BBD}" destId="{FB136025-FFA9-4D03-A9E0-C100E443E53B}" srcOrd="1" destOrd="0" presId="urn:microsoft.com/office/officeart/2008/layout/LinedList"/>
    <dgm:cxn modelId="{550CC51A-D21E-4065-966D-F470795CBFA8}" type="presParOf" srcId="{FCBA65A2-A56C-47D8-A96C-017628EA7BBD}" destId="{FB6D95BA-4DF8-40A5-A3FA-125FED8DCA7E}" srcOrd="2" destOrd="0" presId="urn:microsoft.com/office/officeart/2008/layout/LinedList"/>
    <dgm:cxn modelId="{0ED87ECE-4848-4310-8B91-7013C902048F}" type="presParOf" srcId="{74FE00AF-59C4-4A67-B6E3-E99059071EFE}" destId="{E54317C3-C371-4E28-A741-4ABE68B73BD5}" srcOrd="20" destOrd="0" presId="urn:microsoft.com/office/officeart/2008/layout/LinedList"/>
    <dgm:cxn modelId="{B68AA27D-40CE-4514-A649-186497F36D22}" type="presParOf" srcId="{74FE00AF-59C4-4A67-B6E3-E99059071EFE}" destId="{3639A93F-A39F-4360-A0B7-4C9DE5E5A045}" srcOrd="21" destOrd="0" presId="urn:microsoft.com/office/officeart/2008/layout/LinedList"/>
    <dgm:cxn modelId="{4AB6B133-F980-4C7C-B028-28122A7CA5E5}" type="presParOf" srcId="{74FE00AF-59C4-4A67-B6E3-E99059071EFE}" destId="{FFF8E478-F8A3-46BA-9703-B50BD5F259F9}" srcOrd="22" destOrd="0" presId="urn:microsoft.com/office/officeart/2008/layout/LinedList"/>
    <dgm:cxn modelId="{EDEA3AE5-B700-4AD2-AC4C-95C35431B2FF}" type="presParOf" srcId="{FFF8E478-F8A3-46BA-9703-B50BD5F259F9}" destId="{53B0F79B-0901-4600-B55D-D0E3065AB25A}" srcOrd="0" destOrd="0" presId="urn:microsoft.com/office/officeart/2008/layout/LinedList"/>
    <dgm:cxn modelId="{CD838D2E-8DC4-42E7-9E05-C70D49046BED}" type="presParOf" srcId="{FFF8E478-F8A3-46BA-9703-B50BD5F259F9}" destId="{4E98C122-0257-40B2-880C-0F6EBC08682B}" srcOrd="1" destOrd="0" presId="urn:microsoft.com/office/officeart/2008/layout/LinedList"/>
    <dgm:cxn modelId="{E4B6774C-FB37-4F2D-975E-D00DAE22C2F1}" type="presParOf" srcId="{FFF8E478-F8A3-46BA-9703-B50BD5F259F9}" destId="{93D03CE3-5C21-421E-AA8E-FF0F9DEA122E}" srcOrd="2" destOrd="0" presId="urn:microsoft.com/office/officeart/2008/layout/LinedList"/>
    <dgm:cxn modelId="{8FD4F15F-0F43-46F0-8812-B30B562C02CE}" type="presParOf" srcId="{74FE00AF-59C4-4A67-B6E3-E99059071EFE}" destId="{C6BDC032-FDFC-4B5E-9CC2-C15B8FBD88DA}" srcOrd="23" destOrd="0" presId="urn:microsoft.com/office/officeart/2008/layout/LinedList"/>
    <dgm:cxn modelId="{16C130AB-D3C7-4178-B056-010DB4877516}" type="presParOf" srcId="{74FE00AF-59C4-4A67-B6E3-E99059071EFE}" destId="{8BD1E3DF-09BF-433A-BF9E-F38FA3B2C154}" srcOrd="24" destOrd="0" presId="urn:microsoft.com/office/officeart/2008/layout/LinedList"/>
    <dgm:cxn modelId="{FA7834F6-43E4-43FD-AAEB-D92C41B2BC3A}" type="presParOf" srcId="{74FE00AF-59C4-4A67-B6E3-E99059071EFE}" destId="{E098CB56-03F7-474D-A4C4-FCCC3B4E22E6}" srcOrd="25" destOrd="0" presId="urn:microsoft.com/office/officeart/2008/layout/LinedList"/>
    <dgm:cxn modelId="{86BC1878-D22F-43A8-BFC4-C471DDEEBE8F}" type="presParOf" srcId="{E098CB56-03F7-474D-A4C4-FCCC3B4E22E6}" destId="{0EC2C2A1-66C5-459E-B0DE-043DE6051533}" srcOrd="0" destOrd="0" presId="urn:microsoft.com/office/officeart/2008/layout/LinedList"/>
    <dgm:cxn modelId="{05BB85CE-5588-464E-A124-A18B7211E167}" type="presParOf" srcId="{E098CB56-03F7-474D-A4C4-FCCC3B4E22E6}" destId="{7FDFFCA3-3ABD-43EC-B813-79804A0790FE}" srcOrd="1" destOrd="0" presId="urn:microsoft.com/office/officeart/2008/layout/LinedList"/>
    <dgm:cxn modelId="{A740C1EA-F1AE-4368-ABCB-9EB74DAE37A9}" type="presParOf" srcId="{E098CB56-03F7-474D-A4C4-FCCC3B4E22E6}" destId="{29369D94-51A0-42F8-AF14-EED29F963330}" srcOrd="2" destOrd="0" presId="urn:microsoft.com/office/officeart/2008/layout/LinedList"/>
    <dgm:cxn modelId="{870119E8-4E53-4C28-ADB6-F480D665D42C}" type="presParOf" srcId="{74FE00AF-59C4-4A67-B6E3-E99059071EFE}" destId="{76C0E1AD-5317-426D-9507-E151C6FFCE17}" srcOrd="26" destOrd="0" presId="urn:microsoft.com/office/officeart/2008/layout/LinedList"/>
    <dgm:cxn modelId="{A7AF07FA-97D2-4EDC-85BA-EBC0009C5779}" type="presParOf" srcId="{74FE00AF-59C4-4A67-B6E3-E99059071EFE}" destId="{7E420FE7-F16F-41BB-8770-AACDC850907C}" srcOrd="27" destOrd="0" presId="urn:microsoft.com/office/officeart/2008/layout/LinedList"/>
    <dgm:cxn modelId="{75AC9DC5-1B7E-4AB0-A881-519EB2AEE3D8}" type="presParOf" srcId="{74FE00AF-59C4-4A67-B6E3-E99059071EFE}" destId="{1BA3B786-A556-4155-AEA6-A48759897F08}" srcOrd="28" destOrd="0" presId="urn:microsoft.com/office/officeart/2008/layout/LinedList"/>
    <dgm:cxn modelId="{81599BE2-884C-453F-B28B-B83399E64A3B}" type="presParOf" srcId="{1BA3B786-A556-4155-AEA6-A48759897F08}" destId="{33D1E36A-B477-4782-9869-23364AF0BDD3}" srcOrd="0" destOrd="0" presId="urn:microsoft.com/office/officeart/2008/layout/LinedList"/>
    <dgm:cxn modelId="{4D44A7DC-1ED8-4FCB-B4F7-C9C33DFA4803}" type="presParOf" srcId="{1BA3B786-A556-4155-AEA6-A48759897F08}" destId="{C39DAE71-164D-4962-B8D5-F4371253748D}" srcOrd="1" destOrd="0" presId="urn:microsoft.com/office/officeart/2008/layout/LinedList"/>
    <dgm:cxn modelId="{5DD9F857-E39A-4114-9E2C-EC6D02CBF989}" type="presParOf" srcId="{1BA3B786-A556-4155-AEA6-A48759897F08}" destId="{A68B9E52-A858-4ADE-80F5-F9888C961078}" srcOrd="2" destOrd="0" presId="urn:microsoft.com/office/officeart/2008/layout/LinedList"/>
    <dgm:cxn modelId="{469A170B-1101-40D7-80F2-C8ED6B24F67D}" type="presParOf" srcId="{74FE00AF-59C4-4A67-B6E3-E99059071EFE}" destId="{AA1BC55C-AC78-40AF-9DCA-459E886353A2}" srcOrd="29" destOrd="0" presId="urn:microsoft.com/office/officeart/2008/layout/LinedList"/>
    <dgm:cxn modelId="{2F3172D5-5198-46BD-A11F-F7654EC49AC8}" type="presParOf" srcId="{74FE00AF-59C4-4A67-B6E3-E99059071EFE}" destId="{FC3AD9ED-33BF-4B41-A2E3-5496BFD60611}" srcOrd="30" destOrd="0" presId="urn:microsoft.com/office/officeart/2008/layout/LinedList"/>
    <dgm:cxn modelId="{FAF7CF93-C7C8-4DE1-9E5A-9909700F61E5}" type="presParOf" srcId="{74FE00AF-59C4-4A67-B6E3-E99059071EFE}" destId="{769D1997-02AF-4A8B-BCBB-D19C1A61187E}" srcOrd="31" destOrd="0" presId="urn:microsoft.com/office/officeart/2008/layout/LinedList"/>
    <dgm:cxn modelId="{3870A8C3-7AAC-4F8E-B08B-F39E3E27D15A}" type="presParOf" srcId="{769D1997-02AF-4A8B-BCBB-D19C1A61187E}" destId="{21207ABB-488D-4294-AFB2-4EF059AA6F38}" srcOrd="0" destOrd="0" presId="urn:microsoft.com/office/officeart/2008/layout/LinedList"/>
    <dgm:cxn modelId="{06597121-94AE-45EB-A4E4-EBE87B23ACBB}" type="presParOf" srcId="{769D1997-02AF-4A8B-BCBB-D19C1A61187E}" destId="{DAF0CEA8-5BB4-419D-B75C-CF7050837078}" srcOrd="1" destOrd="0" presId="urn:microsoft.com/office/officeart/2008/layout/LinedList"/>
    <dgm:cxn modelId="{74F1D8C9-CBDD-4FB3-915A-C2C049C5C017}" type="presParOf" srcId="{769D1997-02AF-4A8B-BCBB-D19C1A61187E}" destId="{CA88B19C-AE7D-4E35-9382-403F8B1F1282}" srcOrd="2" destOrd="0" presId="urn:microsoft.com/office/officeart/2008/layout/LinedList"/>
    <dgm:cxn modelId="{9A4F65AF-B29C-4FD3-9C26-4EDB9204BFB0}" type="presParOf" srcId="{74FE00AF-59C4-4A67-B6E3-E99059071EFE}" destId="{D00DEB39-DB29-4B32-8259-923DFBB5EDAE}" srcOrd="32" destOrd="0" presId="urn:microsoft.com/office/officeart/2008/layout/LinedList"/>
    <dgm:cxn modelId="{E7F8A520-32A0-4D62-AEA3-F1D45392E0DA}" type="presParOf" srcId="{74FE00AF-59C4-4A67-B6E3-E99059071EFE}" destId="{16F2BAB2-8D60-4847-8469-A6B7F1346FBB}" srcOrd="3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A2F9F58-9EA1-4D45-B4E0-7ABD55BD0225}" type="doc">
      <dgm:prSet loTypeId="urn:microsoft.com/office/officeart/2009/3/layout/HorizontalOrganizationChart" loCatId="hierarchy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pPr rtl="1"/>
          <a:endParaRPr lang="ar-EG"/>
        </a:p>
      </dgm:t>
    </dgm:pt>
    <dgm:pt modelId="{0D587F81-5851-49F0-8B90-2C2F0118CE03}">
      <dgm:prSet custT="1"/>
      <dgm:spPr/>
      <dgm:t>
        <a:bodyPr/>
        <a:lstStyle/>
        <a:p>
          <a:pPr algn="ctr" rtl="1"/>
          <a:r>
            <a:rPr lang="en-US" sz="2400" b="1">
              <a:latin typeface="Poppins" panose="00000500000000000000" pitchFamily="2" charset="0"/>
              <a:cs typeface="Poppins" panose="00000500000000000000" pitchFamily="2" charset="0"/>
            </a:rPr>
            <a:t>Functions</a:t>
          </a:r>
          <a:endParaRPr lang="ar-EG" sz="2400" b="1">
            <a:latin typeface="Poppins" panose="00000500000000000000" pitchFamily="2" charset="0"/>
          </a:endParaRPr>
        </a:p>
      </dgm:t>
    </dgm:pt>
    <dgm:pt modelId="{A1113A65-2008-4301-AE6C-A58BBEBEA331}" type="sibTrans" cxnId="{28B6376C-27D2-4A12-B4BC-1A79F883731C}">
      <dgm:prSet/>
      <dgm:spPr/>
      <dgm:t>
        <a:bodyPr/>
        <a:lstStyle/>
        <a:p>
          <a:pPr algn="l" rtl="1"/>
          <a:endParaRPr lang="ar-EG" sz="1800" b="1">
            <a:latin typeface="Poppins" panose="00000500000000000000" pitchFamily="2" charset="0"/>
          </a:endParaRPr>
        </a:p>
      </dgm:t>
    </dgm:pt>
    <dgm:pt modelId="{7EBC3A70-A6A4-4779-83B4-29CB7626F9A0}" type="parTrans" cxnId="{28B6376C-27D2-4A12-B4BC-1A79F883731C}">
      <dgm:prSet/>
      <dgm:spPr/>
      <dgm:t>
        <a:bodyPr/>
        <a:lstStyle/>
        <a:p>
          <a:pPr algn="l" rtl="1"/>
          <a:endParaRPr lang="ar-EG" sz="1800" b="1">
            <a:latin typeface="Poppins" panose="00000500000000000000" pitchFamily="2" charset="0"/>
          </a:endParaRPr>
        </a:p>
      </dgm:t>
    </dgm:pt>
    <dgm:pt modelId="{69A68AA9-A627-486A-AA9E-16CEABD9530D}">
      <dgm:prSet custT="1"/>
      <dgm:spPr/>
      <dgm:t>
        <a:bodyPr/>
        <a:lstStyle/>
        <a:p>
          <a:pPr algn="ctr" rtl="1"/>
          <a:r>
            <a:rPr lang="en-US" sz="2000" b="1">
              <a:solidFill>
                <a:schemeClr val="tx1"/>
              </a:solidFill>
              <a:latin typeface="Poppins" panose="00000500000000000000" pitchFamily="2" charset="0"/>
            </a:rPr>
            <a:t>Generate frames</a:t>
          </a:r>
          <a:endParaRPr lang="ar-EG" sz="2000" b="1">
            <a:solidFill>
              <a:schemeClr val="tx1"/>
            </a:solidFill>
            <a:latin typeface="Poppins" panose="00000500000000000000" pitchFamily="2" charset="0"/>
          </a:endParaRPr>
        </a:p>
      </dgm:t>
    </dgm:pt>
    <dgm:pt modelId="{CD184F63-CE96-4E4F-B431-078A8477E064}" type="sibTrans" cxnId="{66A98D72-A82F-4768-954D-4D0E70F131EC}">
      <dgm:prSet/>
      <dgm:spPr/>
      <dgm:t>
        <a:bodyPr/>
        <a:lstStyle/>
        <a:p>
          <a:pPr algn="l" rtl="1"/>
          <a:endParaRPr lang="ar-EG" sz="1800" b="1">
            <a:latin typeface="Poppins" panose="00000500000000000000" pitchFamily="2" charset="0"/>
          </a:endParaRPr>
        </a:p>
      </dgm:t>
    </dgm:pt>
    <dgm:pt modelId="{5D35DDB3-3A79-412E-A79A-EA89F6AD3AA8}" type="parTrans" cxnId="{66A98D72-A82F-4768-954D-4D0E70F131EC}">
      <dgm:prSet/>
      <dgm:spPr/>
      <dgm:t>
        <a:bodyPr/>
        <a:lstStyle/>
        <a:p>
          <a:pPr algn="l" rtl="1"/>
          <a:endParaRPr lang="ar-EG" sz="1800" b="1">
            <a:latin typeface="Poppins" panose="00000500000000000000" pitchFamily="2" charset="0"/>
          </a:endParaRPr>
        </a:p>
      </dgm:t>
    </dgm:pt>
    <dgm:pt modelId="{5E1A36C9-21E4-49FD-9C9F-D7990BB97098}">
      <dgm:prSet custT="1"/>
      <dgm:spPr/>
      <dgm:t>
        <a:bodyPr/>
        <a:lstStyle/>
        <a:p>
          <a:pPr algn="ctr" rtl="1"/>
          <a:r>
            <a:rPr lang="en-US" sz="2000" b="1">
              <a:latin typeface="Poppins" panose="00000500000000000000" pitchFamily="2" charset="0"/>
            </a:rPr>
            <a:t>Video feed</a:t>
          </a:r>
          <a:endParaRPr lang="ar-EG" sz="2000" b="1">
            <a:latin typeface="Poppins" panose="00000500000000000000" pitchFamily="2" charset="0"/>
          </a:endParaRPr>
        </a:p>
      </dgm:t>
    </dgm:pt>
    <dgm:pt modelId="{D2958AAE-92A8-4D55-A6CF-0E72541AC3BD}" type="sibTrans" cxnId="{43F5F92F-1FBD-4CBF-A81C-C6670C34E7E2}">
      <dgm:prSet/>
      <dgm:spPr/>
      <dgm:t>
        <a:bodyPr/>
        <a:lstStyle/>
        <a:p>
          <a:pPr algn="l" rtl="1"/>
          <a:endParaRPr lang="ar-EG" sz="1800" b="1">
            <a:latin typeface="Poppins" panose="00000500000000000000" pitchFamily="2" charset="0"/>
          </a:endParaRPr>
        </a:p>
      </dgm:t>
    </dgm:pt>
    <dgm:pt modelId="{F38F945F-7A09-48BF-98AB-FD4969F446FB}" type="parTrans" cxnId="{43F5F92F-1FBD-4CBF-A81C-C6670C34E7E2}">
      <dgm:prSet/>
      <dgm:spPr/>
      <dgm:t>
        <a:bodyPr/>
        <a:lstStyle/>
        <a:p>
          <a:pPr algn="l" rtl="1"/>
          <a:endParaRPr lang="ar-EG" sz="1800" b="1">
            <a:latin typeface="Poppins" panose="00000500000000000000" pitchFamily="2" charset="0"/>
          </a:endParaRPr>
        </a:p>
      </dgm:t>
    </dgm:pt>
    <dgm:pt modelId="{DD4C9177-9FAD-4104-99B4-5AB205DA3054}" type="pres">
      <dgm:prSet presAssocID="{3A2F9F58-9EA1-4D45-B4E0-7ABD55BD022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E47D55B-25DE-4342-B40A-EBD11FE0F6C4}" type="pres">
      <dgm:prSet presAssocID="{0D587F81-5851-49F0-8B90-2C2F0118CE03}" presName="hierRoot1" presStyleCnt="0">
        <dgm:presLayoutVars>
          <dgm:hierBranch val="init"/>
        </dgm:presLayoutVars>
      </dgm:prSet>
      <dgm:spPr/>
    </dgm:pt>
    <dgm:pt modelId="{16777889-7333-436B-810E-0A185BD8811B}" type="pres">
      <dgm:prSet presAssocID="{0D587F81-5851-49F0-8B90-2C2F0118CE03}" presName="rootComposite1" presStyleCnt="0"/>
      <dgm:spPr/>
    </dgm:pt>
    <dgm:pt modelId="{A0D0399B-9E3C-490F-A568-47A0F734D2C2}" type="pres">
      <dgm:prSet presAssocID="{0D587F81-5851-49F0-8B90-2C2F0118CE03}" presName="rootText1" presStyleLbl="node0" presStyleIdx="0" presStyleCnt="1" custScaleX="40716" custScaleY="32854">
        <dgm:presLayoutVars>
          <dgm:chPref val="3"/>
        </dgm:presLayoutVars>
      </dgm:prSet>
      <dgm:spPr/>
    </dgm:pt>
    <dgm:pt modelId="{6DF2CDC4-4F3F-4719-8FCB-E0EA44176AE9}" type="pres">
      <dgm:prSet presAssocID="{0D587F81-5851-49F0-8B90-2C2F0118CE03}" presName="rootConnector1" presStyleLbl="node1" presStyleIdx="0" presStyleCnt="0"/>
      <dgm:spPr/>
    </dgm:pt>
    <dgm:pt modelId="{DF144B94-5088-4667-B451-397CEB419F08}" type="pres">
      <dgm:prSet presAssocID="{0D587F81-5851-49F0-8B90-2C2F0118CE03}" presName="hierChild2" presStyleCnt="0"/>
      <dgm:spPr/>
    </dgm:pt>
    <dgm:pt modelId="{77425211-3169-427C-892F-E766EC616F0E}" type="pres">
      <dgm:prSet presAssocID="{5D35DDB3-3A79-412E-A79A-EA89F6AD3AA8}" presName="Name64" presStyleLbl="parChTrans1D2" presStyleIdx="0" presStyleCnt="2"/>
      <dgm:spPr/>
    </dgm:pt>
    <dgm:pt modelId="{3FA3654F-4A64-4989-9421-0CBAC463EC1E}" type="pres">
      <dgm:prSet presAssocID="{69A68AA9-A627-486A-AA9E-16CEABD9530D}" presName="hierRoot2" presStyleCnt="0">
        <dgm:presLayoutVars>
          <dgm:hierBranch val="init"/>
        </dgm:presLayoutVars>
      </dgm:prSet>
      <dgm:spPr/>
    </dgm:pt>
    <dgm:pt modelId="{D9379394-6A40-4EF8-9E76-600D4364CE97}" type="pres">
      <dgm:prSet presAssocID="{69A68AA9-A627-486A-AA9E-16CEABD9530D}" presName="rootComposite" presStyleCnt="0"/>
      <dgm:spPr/>
    </dgm:pt>
    <dgm:pt modelId="{70D4EF1D-1236-4500-85BB-F010DE2D18BC}" type="pres">
      <dgm:prSet presAssocID="{69A68AA9-A627-486A-AA9E-16CEABD9530D}" presName="rootText" presStyleLbl="node2" presStyleIdx="0" presStyleCnt="2" custScaleX="39669" custScaleY="32569" custLinFactNeighborX="-2512" custLinFactNeighborY="4360">
        <dgm:presLayoutVars>
          <dgm:chPref val="3"/>
        </dgm:presLayoutVars>
      </dgm:prSet>
      <dgm:spPr/>
    </dgm:pt>
    <dgm:pt modelId="{D020C2C6-ED8F-4F52-8A31-F5A45B05D31A}" type="pres">
      <dgm:prSet presAssocID="{69A68AA9-A627-486A-AA9E-16CEABD9530D}" presName="rootConnector" presStyleLbl="node2" presStyleIdx="0" presStyleCnt="2"/>
      <dgm:spPr/>
    </dgm:pt>
    <dgm:pt modelId="{5C754F6F-78B9-42B1-B4E0-063DABC74548}" type="pres">
      <dgm:prSet presAssocID="{69A68AA9-A627-486A-AA9E-16CEABD9530D}" presName="hierChild4" presStyleCnt="0"/>
      <dgm:spPr/>
    </dgm:pt>
    <dgm:pt modelId="{1D4B21EC-4DEB-4A19-A936-B47F9CCFBBE3}" type="pres">
      <dgm:prSet presAssocID="{69A68AA9-A627-486A-AA9E-16CEABD9530D}" presName="hierChild5" presStyleCnt="0"/>
      <dgm:spPr/>
    </dgm:pt>
    <dgm:pt modelId="{F90B711C-D688-4342-825E-7082E5CB58F1}" type="pres">
      <dgm:prSet presAssocID="{F38F945F-7A09-48BF-98AB-FD4969F446FB}" presName="Name64" presStyleLbl="parChTrans1D2" presStyleIdx="1" presStyleCnt="2"/>
      <dgm:spPr/>
    </dgm:pt>
    <dgm:pt modelId="{BC01DDA0-F6C9-4FF5-AEEE-3109F5C57956}" type="pres">
      <dgm:prSet presAssocID="{5E1A36C9-21E4-49FD-9C9F-D7990BB97098}" presName="hierRoot2" presStyleCnt="0">
        <dgm:presLayoutVars>
          <dgm:hierBranch val="init"/>
        </dgm:presLayoutVars>
      </dgm:prSet>
      <dgm:spPr/>
    </dgm:pt>
    <dgm:pt modelId="{8F8CD106-CAA9-494C-B2FC-05CFEE59D0D6}" type="pres">
      <dgm:prSet presAssocID="{5E1A36C9-21E4-49FD-9C9F-D7990BB97098}" presName="rootComposite" presStyleCnt="0"/>
      <dgm:spPr/>
    </dgm:pt>
    <dgm:pt modelId="{F59E0AAA-D63D-4D64-A3E1-8ECE9774A983}" type="pres">
      <dgm:prSet presAssocID="{5E1A36C9-21E4-49FD-9C9F-D7990BB97098}" presName="rootText" presStyleLbl="node2" presStyleIdx="1" presStyleCnt="2" custScaleX="37616" custScaleY="30827" custLinFactNeighborX="-2513" custLinFactNeighborY="-3391">
        <dgm:presLayoutVars>
          <dgm:chPref val="3"/>
        </dgm:presLayoutVars>
      </dgm:prSet>
      <dgm:spPr/>
    </dgm:pt>
    <dgm:pt modelId="{73E487F9-946A-4DEA-9A36-8C35E8F9FCE7}" type="pres">
      <dgm:prSet presAssocID="{5E1A36C9-21E4-49FD-9C9F-D7990BB97098}" presName="rootConnector" presStyleLbl="node2" presStyleIdx="1" presStyleCnt="2"/>
      <dgm:spPr/>
    </dgm:pt>
    <dgm:pt modelId="{8367E345-8027-4890-B579-9654EF5ADCAC}" type="pres">
      <dgm:prSet presAssocID="{5E1A36C9-21E4-49FD-9C9F-D7990BB97098}" presName="hierChild4" presStyleCnt="0"/>
      <dgm:spPr/>
    </dgm:pt>
    <dgm:pt modelId="{7EE0159D-8376-4272-BF74-9C0484D6FF2E}" type="pres">
      <dgm:prSet presAssocID="{5E1A36C9-21E4-49FD-9C9F-D7990BB97098}" presName="hierChild5" presStyleCnt="0"/>
      <dgm:spPr/>
    </dgm:pt>
    <dgm:pt modelId="{184E712F-89A7-4B9A-93AA-B5D4AF1D9B9E}" type="pres">
      <dgm:prSet presAssocID="{0D587F81-5851-49F0-8B90-2C2F0118CE03}" presName="hierChild3" presStyleCnt="0"/>
      <dgm:spPr/>
    </dgm:pt>
  </dgm:ptLst>
  <dgm:cxnLst>
    <dgm:cxn modelId="{601C0A0B-DF26-460D-9DAC-4891CBE8ABBA}" type="presOf" srcId="{5D35DDB3-3A79-412E-A79A-EA89F6AD3AA8}" destId="{77425211-3169-427C-892F-E766EC616F0E}" srcOrd="0" destOrd="0" presId="urn:microsoft.com/office/officeart/2009/3/layout/HorizontalOrganizationChart"/>
    <dgm:cxn modelId="{43F5F92F-1FBD-4CBF-A81C-C6670C34E7E2}" srcId="{0D587F81-5851-49F0-8B90-2C2F0118CE03}" destId="{5E1A36C9-21E4-49FD-9C9F-D7990BB97098}" srcOrd="1" destOrd="0" parTransId="{F38F945F-7A09-48BF-98AB-FD4969F446FB}" sibTransId="{D2958AAE-92A8-4D55-A6CF-0E72541AC3BD}"/>
    <dgm:cxn modelId="{3A4BBE4A-CE82-4AAF-874B-75695AABE7FE}" type="presOf" srcId="{0D587F81-5851-49F0-8B90-2C2F0118CE03}" destId="{A0D0399B-9E3C-490F-A568-47A0F734D2C2}" srcOrd="0" destOrd="0" presId="urn:microsoft.com/office/officeart/2009/3/layout/HorizontalOrganizationChart"/>
    <dgm:cxn modelId="{28B6376C-27D2-4A12-B4BC-1A79F883731C}" srcId="{3A2F9F58-9EA1-4D45-B4E0-7ABD55BD0225}" destId="{0D587F81-5851-49F0-8B90-2C2F0118CE03}" srcOrd="0" destOrd="0" parTransId="{7EBC3A70-A6A4-4779-83B4-29CB7626F9A0}" sibTransId="{A1113A65-2008-4301-AE6C-A58BBEBEA331}"/>
    <dgm:cxn modelId="{66A98D72-A82F-4768-954D-4D0E70F131EC}" srcId="{0D587F81-5851-49F0-8B90-2C2F0118CE03}" destId="{69A68AA9-A627-486A-AA9E-16CEABD9530D}" srcOrd="0" destOrd="0" parTransId="{5D35DDB3-3A79-412E-A79A-EA89F6AD3AA8}" sibTransId="{CD184F63-CE96-4E4F-B431-078A8477E064}"/>
    <dgm:cxn modelId="{72DB0F8C-3840-4453-8515-127410C123A8}" type="presOf" srcId="{0D587F81-5851-49F0-8B90-2C2F0118CE03}" destId="{6DF2CDC4-4F3F-4719-8FCB-E0EA44176AE9}" srcOrd="1" destOrd="0" presId="urn:microsoft.com/office/officeart/2009/3/layout/HorizontalOrganizationChart"/>
    <dgm:cxn modelId="{D732A696-6465-43CC-AA61-C01078A662B7}" type="presOf" srcId="{3A2F9F58-9EA1-4D45-B4E0-7ABD55BD0225}" destId="{DD4C9177-9FAD-4104-99B4-5AB205DA3054}" srcOrd="0" destOrd="0" presId="urn:microsoft.com/office/officeart/2009/3/layout/HorizontalOrganizationChart"/>
    <dgm:cxn modelId="{926E6E9B-5DBB-4750-A137-3157C23E7E7A}" type="presOf" srcId="{5E1A36C9-21E4-49FD-9C9F-D7990BB97098}" destId="{F59E0AAA-D63D-4D64-A3E1-8ECE9774A983}" srcOrd="0" destOrd="0" presId="urn:microsoft.com/office/officeart/2009/3/layout/HorizontalOrganizationChart"/>
    <dgm:cxn modelId="{73F4EAA4-118A-4D4B-B43F-292B4C001E15}" type="presOf" srcId="{5E1A36C9-21E4-49FD-9C9F-D7990BB97098}" destId="{73E487F9-946A-4DEA-9A36-8C35E8F9FCE7}" srcOrd="1" destOrd="0" presId="urn:microsoft.com/office/officeart/2009/3/layout/HorizontalOrganizationChart"/>
    <dgm:cxn modelId="{7C7B48C5-0B32-43C9-AE66-ECAE4520F774}" type="presOf" srcId="{69A68AA9-A627-486A-AA9E-16CEABD9530D}" destId="{D020C2C6-ED8F-4F52-8A31-F5A45B05D31A}" srcOrd="1" destOrd="0" presId="urn:microsoft.com/office/officeart/2009/3/layout/HorizontalOrganizationChart"/>
    <dgm:cxn modelId="{C7875BCC-D30E-4392-A92E-7696B2A326EA}" type="presOf" srcId="{F38F945F-7A09-48BF-98AB-FD4969F446FB}" destId="{F90B711C-D688-4342-825E-7082E5CB58F1}" srcOrd="0" destOrd="0" presId="urn:microsoft.com/office/officeart/2009/3/layout/HorizontalOrganizationChart"/>
    <dgm:cxn modelId="{1190E8D7-BAD8-4587-9FB6-B41C0E54FA8C}" type="presOf" srcId="{69A68AA9-A627-486A-AA9E-16CEABD9530D}" destId="{70D4EF1D-1236-4500-85BB-F010DE2D18BC}" srcOrd="0" destOrd="0" presId="urn:microsoft.com/office/officeart/2009/3/layout/HorizontalOrganizationChart"/>
    <dgm:cxn modelId="{C688200F-E1A9-4436-8978-4765D92604F2}" type="presParOf" srcId="{DD4C9177-9FAD-4104-99B4-5AB205DA3054}" destId="{EE47D55B-25DE-4342-B40A-EBD11FE0F6C4}" srcOrd="0" destOrd="0" presId="urn:microsoft.com/office/officeart/2009/3/layout/HorizontalOrganizationChart"/>
    <dgm:cxn modelId="{6CC5CB22-BAC3-4D51-B2F5-2B96282E8D8F}" type="presParOf" srcId="{EE47D55B-25DE-4342-B40A-EBD11FE0F6C4}" destId="{16777889-7333-436B-810E-0A185BD8811B}" srcOrd="0" destOrd="0" presId="urn:microsoft.com/office/officeart/2009/3/layout/HorizontalOrganizationChart"/>
    <dgm:cxn modelId="{98E677DF-5552-444C-BF32-89EFEE96E650}" type="presParOf" srcId="{16777889-7333-436B-810E-0A185BD8811B}" destId="{A0D0399B-9E3C-490F-A568-47A0F734D2C2}" srcOrd="0" destOrd="0" presId="urn:microsoft.com/office/officeart/2009/3/layout/HorizontalOrganizationChart"/>
    <dgm:cxn modelId="{8BF3AB4A-4B9F-4F43-9C21-ACC425E2B0A5}" type="presParOf" srcId="{16777889-7333-436B-810E-0A185BD8811B}" destId="{6DF2CDC4-4F3F-4719-8FCB-E0EA44176AE9}" srcOrd="1" destOrd="0" presId="urn:microsoft.com/office/officeart/2009/3/layout/HorizontalOrganizationChart"/>
    <dgm:cxn modelId="{00D321DA-74C1-404A-8D84-C841BD7F17E1}" type="presParOf" srcId="{EE47D55B-25DE-4342-B40A-EBD11FE0F6C4}" destId="{DF144B94-5088-4667-B451-397CEB419F08}" srcOrd="1" destOrd="0" presId="urn:microsoft.com/office/officeart/2009/3/layout/HorizontalOrganizationChart"/>
    <dgm:cxn modelId="{167BFA50-7ACD-4BDF-9DD3-1B383BB74528}" type="presParOf" srcId="{DF144B94-5088-4667-B451-397CEB419F08}" destId="{77425211-3169-427C-892F-E766EC616F0E}" srcOrd="0" destOrd="0" presId="urn:microsoft.com/office/officeart/2009/3/layout/HorizontalOrganizationChart"/>
    <dgm:cxn modelId="{AF87BCA6-6F6E-4FAA-8876-D1D0DC959E5C}" type="presParOf" srcId="{DF144B94-5088-4667-B451-397CEB419F08}" destId="{3FA3654F-4A64-4989-9421-0CBAC463EC1E}" srcOrd="1" destOrd="0" presId="urn:microsoft.com/office/officeart/2009/3/layout/HorizontalOrganizationChart"/>
    <dgm:cxn modelId="{3172E762-0D49-4876-94FB-B12FEAA9DD17}" type="presParOf" srcId="{3FA3654F-4A64-4989-9421-0CBAC463EC1E}" destId="{D9379394-6A40-4EF8-9E76-600D4364CE97}" srcOrd="0" destOrd="0" presId="urn:microsoft.com/office/officeart/2009/3/layout/HorizontalOrganizationChart"/>
    <dgm:cxn modelId="{FA26B0CB-B7AE-4777-A1AF-3CD7B4136698}" type="presParOf" srcId="{D9379394-6A40-4EF8-9E76-600D4364CE97}" destId="{70D4EF1D-1236-4500-85BB-F010DE2D18BC}" srcOrd="0" destOrd="0" presId="urn:microsoft.com/office/officeart/2009/3/layout/HorizontalOrganizationChart"/>
    <dgm:cxn modelId="{7E858BDF-32F9-4E6C-8688-79CFD83CFB9E}" type="presParOf" srcId="{D9379394-6A40-4EF8-9E76-600D4364CE97}" destId="{D020C2C6-ED8F-4F52-8A31-F5A45B05D31A}" srcOrd="1" destOrd="0" presId="urn:microsoft.com/office/officeart/2009/3/layout/HorizontalOrganizationChart"/>
    <dgm:cxn modelId="{4B1D03DB-82E3-4162-9A0F-F2B2E806EF41}" type="presParOf" srcId="{3FA3654F-4A64-4989-9421-0CBAC463EC1E}" destId="{5C754F6F-78B9-42B1-B4E0-063DABC74548}" srcOrd="1" destOrd="0" presId="urn:microsoft.com/office/officeart/2009/3/layout/HorizontalOrganizationChart"/>
    <dgm:cxn modelId="{78D5EE9B-9A1B-4061-AA97-A38390709D34}" type="presParOf" srcId="{3FA3654F-4A64-4989-9421-0CBAC463EC1E}" destId="{1D4B21EC-4DEB-4A19-A936-B47F9CCFBBE3}" srcOrd="2" destOrd="0" presId="urn:microsoft.com/office/officeart/2009/3/layout/HorizontalOrganizationChart"/>
    <dgm:cxn modelId="{AB85E1FD-6659-4C6B-A287-F9AA36E1319C}" type="presParOf" srcId="{DF144B94-5088-4667-B451-397CEB419F08}" destId="{F90B711C-D688-4342-825E-7082E5CB58F1}" srcOrd="2" destOrd="0" presId="urn:microsoft.com/office/officeart/2009/3/layout/HorizontalOrganizationChart"/>
    <dgm:cxn modelId="{778ACF2F-D530-4371-B1CB-EC100D0A068F}" type="presParOf" srcId="{DF144B94-5088-4667-B451-397CEB419F08}" destId="{BC01DDA0-F6C9-4FF5-AEEE-3109F5C57956}" srcOrd="3" destOrd="0" presId="urn:microsoft.com/office/officeart/2009/3/layout/HorizontalOrganizationChart"/>
    <dgm:cxn modelId="{7D58F41F-A545-49A6-AF00-79DC96098029}" type="presParOf" srcId="{BC01DDA0-F6C9-4FF5-AEEE-3109F5C57956}" destId="{8F8CD106-CAA9-494C-B2FC-05CFEE59D0D6}" srcOrd="0" destOrd="0" presId="urn:microsoft.com/office/officeart/2009/3/layout/HorizontalOrganizationChart"/>
    <dgm:cxn modelId="{51EDFB8F-9483-4239-97C3-969313D5BC86}" type="presParOf" srcId="{8F8CD106-CAA9-494C-B2FC-05CFEE59D0D6}" destId="{F59E0AAA-D63D-4D64-A3E1-8ECE9774A983}" srcOrd="0" destOrd="0" presId="urn:microsoft.com/office/officeart/2009/3/layout/HorizontalOrganizationChart"/>
    <dgm:cxn modelId="{53CC5583-4BE5-49F6-9A34-3E9F9C768BE0}" type="presParOf" srcId="{8F8CD106-CAA9-494C-B2FC-05CFEE59D0D6}" destId="{73E487F9-946A-4DEA-9A36-8C35E8F9FCE7}" srcOrd="1" destOrd="0" presId="urn:microsoft.com/office/officeart/2009/3/layout/HorizontalOrganizationChart"/>
    <dgm:cxn modelId="{5EC7A60A-5096-4BF3-AFC0-933B34EBB652}" type="presParOf" srcId="{BC01DDA0-F6C9-4FF5-AEEE-3109F5C57956}" destId="{8367E345-8027-4890-B579-9654EF5ADCAC}" srcOrd="1" destOrd="0" presId="urn:microsoft.com/office/officeart/2009/3/layout/HorizontalOrganizationChart"/>
    <dgm:cxn modelId="{AEC407AA-4FAB-44A3-88CE-AF9EF9F9EAC0}" type="presParOf" srcId="{BC01DDA0-F6C9-4FF5-AEEE-3109F5C57956}" destId="{7EE0159D-8376-4272-BF74-9C0484D6FF2E}" srcOrd="2" destOrd="0" presId="urn:microsoft.com/office/officeart/2009/3/layout/HorizontalOrganizationChart"/>
    <dgm:cxn modelId="{E8519257-96BE-4E22-A7A1-2E74DBF44B8D}" type="presParOf" srcId="{EE47D55B-25DE-4342-B40A-EBD11FE0F6C4}" destId="{184E712F-89A7-4B9A-93AA-B5D4AF1D9B9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A2F9F58-9EA1-4D45-B4E0-7ABD55BD0225}" type="doc">
      <dgm:prSet loTypeId="urn:microsoft.com/office/officeart/2009/3/layout/HorizontalOrganizationChart" loCatId="hierarchy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pPr rtl="1"/>
          <a:endParaRPr lang="ar-EG"/>
        </a:p>
      </dgm:t>
    </dgm:pt>
    <dgm:pt modelId="{0D587F81-5851-49F0-8B90-2C2F0118CE03}">
      <dgm:prSet custT="1"/>
      <dgm:spPr/>
      <dgm:t>
        <a:bodyPr/>
        <a:lstStyle/>
        <a:p>
          <a:pPr algn="ctr" rtl="1"/>
          <a:r>
            <a:rPr lang="en-US" sz="2000" b="1">
              <a:latin typeface="Poppins" panose="00000500000000000000" pitchFamily="2" charset="0"/>
              <a:cs typeface="Poppins" panose="00000500000000000000" pitchFamily="2" charset="0"/>
            </a:rPr>
            <a:t>Functions</a:t>
          </a:r>
          <a:endParaRPr lang="ar-EG" sz="2000" b="1">
            <a:latin typeface="Poppins" panose="00000500000000000000" pitchFamily="2" charset="0"/>
          </a:endParaRPr>
        </a:p>
      </dgm:t>
    </dgm:pt>
    <dgm:pt modelId="{A1113A65-2008-4301-AE6C-A58BBEBEA331}" type="sibTrans" cxnId="{28B6376C-27D2-4A12-B4BC-1A79F883731C}">
      <dgm:prSet/>
      <dgm:spPr/>
      <dgm:t>
        <a:bodyPr/>
        <a:lstStyle/>
        <a:p>
          <a:pPr algn="l" rtl="1"/>
          <a:endParaRPr lang="ar-EG" sz="1800" b="1">
            <a:latin typeface="Poppins" panose="00000500000000000000" pitchFamily="2" charset="0"/>
          </a:endParaRPr>
        </a:p>
      </dgm:t>
    </dgm:pt>
    <dgm:pt modelId="{7EBC3A70-A6A4-4779-83B4-29CB7626F9A0}" type="parTrans" cxnId="{28B6376C-27D2-4A12-B4BC-1A79F883731C}">
      <dgm:prSet/>
      <dgm:spPr/>
      <dgm:t>
        <a:bodyPr/>
        <a:lstStyle/>
        <a:p>
          <a:pPr algn="l" rtl="1"/>
          <a:endParaRPr lang="ar-EG" sz="1800" b="1">
            <a:latin typeface="Poppins" panose="00000500000000000000" pitchFamily="2" charset="0"/>
          </a:endParaRPr>
        </a:p>
      </dgm:t>
    </dgm:pt>
    <dgm:pt modelId="{69A68AA9-A627-486A-AA9E-16CEABD9530D}">
      <dgm:prSet custT="1"/>
      <dgm:spPr/>
      <dgm:t>
        <a:bodyPr/>
        <a:lstStyle/>
        <a:p>
          <a:pPr algn="ctr" rtl="1"/>
          <a:r>
            <a:rPr lang="en-US" sz="2000" b="1">
              <a:solidFill>
                <a:schemeClr val="tx1"/>
              </a:solidFill>
              <a:latin typeface="Poppins" panose="00000500000000000000" pitchFamily="2" charset="0"/>
            </a:rPr>
            <a:t>Test camera connection</a:t>
          </a:r>
          <a:endParaRPr lang="ar-EG" sz="2000" b="1">
            <a:solidFill>
              <a:schemeClr val="tx1"/>
            </a:solidFill>
            <a:latin typeface="Poppins" panose="00000500000000000000" pitchFamily="2" charset="0"/>
          </a:endParaRPr>
        </a:p>
      </dgm:t>
    </dgm:pt>
    <dgm:pt modelId="{CD184F63-CE96-4E4F-B431-078A8477E064}" type="sibTrans" cxnId="{66A98D72-A82F-4768-954D-4D0E70F131EC}">
      <dgm:prSet/>
      <dgm:spPr/>
      <dgm:t>
        <a:bodyPr/>
        <a:lstStyle/>
        <a:p>
          <a:pPr algn="l" rtl="1"/>
          <a:endParaRPr lang="ar-EG" sz="1800" b="1">
            <a:latin typeface="Poppins" panose="00000500000000000000" pitchFamily="2" charset="0"/>
          </a:endParaRPr>
        </a:p>
      </dgm:t>
    </dgm:pt>
    <dgm:pt modelId="{5D35DDB3-3A79-412E-A79A-EA89F6AD3AA8}" type="parTrans" cxnId="{66A98D72-A82F-4768-954D-4D0E70F131EC}">
      <dgm:prSet/>
      <dgm:spPr/>
      <dgm:t>
        <a:bodyPr/>
        <a:lstStyle/>
        <a:p>
          <a:pPr algn="l" rtl="1"/>
          <a:endParaRPr lang="ar-EG" sz="1800" b="1">
            <a:latin typeface="Poppins" panose="00000500000000000000" pitchFamily="2" charset="0"/>
          </a:endParaRPr>
        </a:p>
      </dgm:t>
    </dgm:pt>
    <dgm:pt modelId="{5E1A36C9-21E4-49FD-9C9F-D7990BB97098}">
      <dgm:prSet custT="1"/>
      <dgm:spPr/>
      <dgm:t>
        <a:bodyPr/>
        <a:lstStyle/>
        <a:p>
          <a:pPr algn="ctr" rtl="1"/>
          <a:r>
            <a:rPr lang="en-US" sz="2000" b="1">
              <a:latin typeface="Poppins" panose="00000500000000000000" pitchFamily="2" charset="0"/>
            </a:rPr>
            <a:t>Capture image</a:t>
          </a:r>
          <a:endParaRPr lang="ar-EG" sz="2000" b="1">
            <a:latin typeface="Poppins" panose="00000500000000000000" pitchFamily="2" charset="0"/>
          </a:endParaRPr>
        </a:p>
      </dgm:t>
    </dgm:pt>
    <dgm:pt modelId="{D2958AAE-92A8-4D55-A6CF-0E72541AC3BD}" type="sibTrans" cxnId="{43F5F92F-1FBD-4CBF-A81C-C6670C34E7E2}">
      <dgm:prSet/>
      <dgm:spPr/>
      <dgm:t>
        <a:bodyPr/>
        <a:lstStyle/>
        <a:p>
          <a:pPr algn="l" rtl="1"/>
          <a:endParaRPr lang="ar-EG" sz="1800" b="1">
            <a:latin typeface="Poppins" panose="00000500000000000000" pitchFamily="2" charset="0"/>
          </a:endParaRPr>
        </a:p>
      </dgm:t>
    </dgm:pt>
    <dgm:pt modelId="{F38F945F-7A09-48BF-98AB-FD4969F446FB}" type="parTrans" cxnId="{43F5F92F-1FBD-4CBF-A81C-C6670C34E7E2}">
      <dgm:prSet/>
      <dgm:spPr/>
      <dgm:t>
        <a:bodyPr/>
        <a:lstStyle/>
        <a:p>
          <a:pPr algn="l" rtl="1"/>
          <a:endParaRPr lang="ar-EG" sz="1800" b="1">
            <a:latin typeface="Poppins" panose="00000500000000000000" pitchFamily="2" charset="0"/>
          </a:endParaRPr>
        </a:p>
      </dgm:t>
    </dgm:pt>
    <dgm:pt modelId="{5E620DFA-48E7-448A-8B14-CF29BBA93FDE}">
      <dgm:prSet custT="1"/>
      <dgm:spPr/>
      <dgm:t>
        <a:bodyPr/>
        <a:lstStyle/>
        <a:p>
          <a:pPr rtl="1"/>
          <a:r>
            <a:rPr lang="en-US" sz="2000" b="1">
              <a:latin typeface="Poppins" panose="00000500000000000000" pitchFamily="2" charset="0"/>
              <a:cs typeface="Poppins" panose="00000500000000000000" pitchFamily="2" charset="0"/>
            </a:rPr>
            <a:t>Record video</a:t>
          </a:r>
          <a:endParaRPr lang="ar-EG" sz="2000" b="1">
            <a:latin typeface="Poppins" panose="00000500000000000000" pitchFamily="2" charset="0"/>
          </a:endParaRPr>
        </a:p>
      </dgm:t>
    </dgm:pt>
    <dgm:pt modelId="{289C53F6-3D7D-4411-82CE-B7F96DDB644A}" type="parTrans" cxnId="{795E676C-DBEC-47E6-B392-93563A4C92D0}">
      <dgm:prSet/>
      <dgm:spPr/>
      <dgm:t>
        <a:bodyPr/>
        <a:lstStyle/>
        <a:p>
          <a:pPr rtl="1"/>
          <a:endParaRPr lang="ar-EG" sz="2400"/>
        </a:p>
      </dgm:t>
    </dgm:pt>
    <dgm:pt modelId="{EE041607-16CC-40AA-AC69-DA348F661872}" type="sibTrans" cxnId="{795E676C-DBEC-47E6-B392-93563A4C92D0}">
      <dgm:prSet/>
      <dgm:spPr/>
      <dgm:t>
        <a:bodyPr/>
        <a:lstStyle/>
        <a:p>
          <a:pPr rtl="1"/>
          <a:endParaRPr lang="ar-EG" sz="2400"/>
        </a:p>
      </dgm:t>
    </dgm:pt>
    <dgm:pt modelId="{DD4C9177-9FAD-4104-99B4-5AB205DA3054}" type="pres">
      <dgm:prSet presAssocID="{3A2F9F58-9EA1-4D45-B4E0-7ABD55BD022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E47D55B-25DE-4342-B40A-EBD11FE0F6C4}" type="pres">
      <dgm:prSet presAssocID="{0D587F81-5851-49F0-8B90-2C2F0118CE03}" presName="hierRoot1" presStyleCnt="0">
        <dgm:presLayoutVars>
          <dgm:hierBranch val="init"/>
        </dgm:presLayoutVars>
      </dgm:prSet>
      <dgm:spPr/>
    </dgm:pt>
    <dgm:pt modelId="{16777889-7333-436B-810E-0A185BD8811B}" type="pres">
      <dgm:prSet presAssocID="{0D587F81-5851-49F0-8B90-2C2F0118CE03}" presName="rootComposite1" presStyleCnt="0"/>
      <dgm:spPr/>
    </dgm:pt>
    <dgm:pt modelId="{A0D0399B-9E3C-490F-A568-47A0F734D2C2}" type="pres">
      <dgm:prSet presAssocID="{0D587F81-5851-49F0-8B90-2C2F0118CE03}" presName="rootText1" presStyleLbl="node0" presStyleIdx="0" presStyleCnt="1" custScaleX="40716" custScaleY="32854">
        <dgm:presLayoutVars>
          <dgm:chPref val="3"/>
        </dgm:presLayoutVars>
      </dgm:prSet>
      <dgm:spPr/>
    </dgm:pt>
    <dgm:pt modelId="{6DF2CDC4-4F3F-4719-8FCB-E0EA44176AE9}" type="pres">
      <dgm:prSet presAssocID="{0D587F81-5851-49F0-8B90-2C2F0118CE03}" presName="rootConnector1" presStyleLbl="node1" presStyleIdx="0" presStyleCnt="0"/>
      <dgm:spPr/>
    </dgm:pt>
    <dgm:pt modelId="{DF144B94-5088-4667-B451-397CEB419F08}" type="pres">
      <dgm:prSet presAssocID="{0D587F81-5851-49F0-8B90-2C2F0118CE03}" presName="hierChild2" presStyleCnt="0"/>
      <dgm:spPr/>
    </dgm:pt>
    <dgm:pt modelId="{77425211-3169-427C-892F-E766EC616F0E}" type="pres">
      <dgm:prSet presAssocID="{5D35DDB3-3A79-412E-A79A-EA89F6AD3AA8}" presName="Name64" presStyleLbl="parChTrans1D2" presStyleIdx="0" presStyleCnt="3"/>
      <dgm:spPr/>
    </dgm:pt>
    <dgm:pt modelId="{3FA3654F-4A64-4989-9421-0CBAC463EC1E}" type="pres">
      <dgm:prSet presAssocID="{69A68AA9-A627-486A-AA9E-16CEABD9530D}" presName="hierRoot2" presStyleCnt="0">
        <dgm:presLayoutVars>
          <dgm:hierBranch val="init"/>
        </dgm:presLayoutVars>
      </dgm:prSet>
      <dgm:spPr/>
    </dgm:pt>
    <dgm:pt modelId="{D9379394-6A40-4EF8-9E76-600D4364CE97}" type="pres">
      <dgm:prSet presAssocID="{69A68AA9-A627-486A-AA9E-16CEABD9530D}" presName="rootComposite" presStyleCnt="0"/>
      <dgm:spPr/>
    </dgm:pt>
    <dgm:pt modelId="{70D4EF1D-1236-4500-85BB-F010DE2D18BC}" type="pres">
      <dgm:prSet presAssocID="{69A68AA9-A627-486A-AA9E-16CEABD9530D}" presName="rootText" presStyleLbl="node2" presStyleIdx="0" presStyleCnt="3" custScaleX="65141" custScaleY="32569" custLinFactNeighborX="-2512" custLinFactNeighborY="4360">
        <dgm:presLayoutVars>
          <dgm:chPref val="3"/>
        </dgm:presLayoutVars>
      </dgm:prSet>
      <dgm:spPr/>
    </dgm:pt>
    <dgm:pt modelId="{D020C2C6-ED8F-4F52-8A31-F5A45B05D31A}" type="pres">
      <dgm:prSet presAssocID="{69A68AA9-A627-486A-AA9E-16CEABD9530D}" presName="rootConnector" presStyleLbl="node2" presStyleIdx="0" presStyleCnt="3"/>
      <dgm:spPr/>
    </dgm:pt>
    <dgm:pt modelId="{5C754F6F-78B9-42B1-B4E0-063DABC74548}" type="pres">
      <dgm:prSet presAssocID="{69A68AA9-A627-486A-AA9E-16CEABD9530D}" presName="hierChild4" presStyleCnt="0"/>
      <dgm:spPr/>
    </dgm:pt>
    <dgm:pt modelId="{1D4B21EC-4DEB-4A19-A936-B47F9CCFBBE3}" type="pres">
      <dgm:prSet presAssocID="{69A68AA9-A627-486A-AA9E-16CEABD9530D}" presName="hierChild5" presStyleCnt="0"/>
      <dgm:spPr/>
    </dgm:pt>
    <dgm:pt modelId="{F90B711C-D688-4342-825E-7082E5CB58F1}" type="pres">
      <dgm:prSet presAssocID="{F38F945F-7A09-48BF-98AB-FD4969F446FB}" presName="Name64" presStyleLbl="parChTrans1D2" presStyleIdx="1" presStyleCnt="3"/>
      <dgm:spPr/>
    </dgm:pt>
    <dgm:pt modelId="{BC01DDA0-F6C9-4FF5-AEEE-3109F5C57956}" type="pres">
      <dgm:prSet presAssocID="{5E1A36C9-21E4-49FD-9C9F-D7990BB97098}" presName="hierRoot2" presStyleCnt="0">
        <dgm:presLayoutVars>
          <dgm:hierBranch val="init"/>
        </dgm:presLayoutVars>
      </dgm:prSet>
      <dgm:spPr/>
    </dgm:pt>
    <dgm:pt modelId="{8F8CD106-CAA9-494C-B2FC-05CFEE59D0D6}" type="pres">
      <dgm:prSet presAssocID="{5E1A36C9-21E4-49FD-9C9F-D7990BB97098}" presName="rootComposite" presStyleCnt="0"/>
      <dgm:spPr/>
    </dgm:pt>
    <dgm:pt modelId="{F59E0AAA-D63D-4D64-A3E1-8ECE9774A983}" type="pres">
      <dgm:prSet presAssocID="{5E1A36C9-21E4-49FD-9C9F-D7990BB97098}" presName="rootText" presStyleLbl="node2" presStyleIdx="1" presStyleCnt="3" custScaleX="41307" custScaleY="30827" custLinFactNeighborX="-2513" custLinFactNeighborY="-2531">
        <dgm:presLayoutVars>
          <dgm:chPref val="3"/>
        </dgm:presLayoutVars>
      </dgm:prSet>
      <dgm:spPr/>
    </dgm:pt>
    <dgm:pt modelId="{73E487F9-946A-4DEA-9A36-8C35E8F9FCE7}" type="pres">
      <dgm:prSet presAssocID="{5E1A36C9-21E4-49FD-9C9F-D7990BB97098}" presName="rootConnector" presStyleLbl="node2" presStyleIdx="1" presStyleCnt="3"/>
      <dgm:spPr/>
    </dgm:pt>
    <dgm:pt modelId="{8367E345-8027-4890-B579-9654EF5ADCAC}" type="pres">
      <dgm:prSet presAssocID="{5E1A36C9-21E4-49FD-9C9F-D7990BB97098}" presName="hierChild4" presStyleCnt="0"/>
      <dgm:spPr/>
    </dgm:pt>
    <dgm:pt modelId="{7EE0159D-8376-4272-BF74-9C0484D6FF2E}" type="pres">
      <dgm:prSet presAssocID="{5E1A36C9-21E4-49FD-9C9F-D7990BB97098}" presName="hierChild5" presStyleCnt="0"/>
      <dgm:spPr/>
    </dgm:pt>
    <dgm:pt modelId="{864D32A5-BB0D-4006-9AA1-999A56A04893}" type="pres">
      <dgm:prSet presAssocID="{289C53F6-3D7D-4411-82CE-B7F96DDB644A}" presName="Name64" presStyleLbl="parChTrans1D2" presStyleIdx="2" presStyleCnt="3"/>
      <dgm:spPr/>
    </dgm:pt>
    <dgm:pt modelId="{B1CD92E5-D434-4474-9C58-FFE38A7E895F}" type="pres">
      <dgm:prSet presAssocID="{5E620DFA-48E7-448A-8B14-CF29BBA93FDE}" presName="hierRoot2" presStyleCnt="0">
        <dgm:presLayoutVars>
          <dgm:hierBranch val="init"/>
        </dgm:presLayoutVars>
      </dgm:prSet>
      <dgm:spPr/>
    </dgm:pt>
    <dgm:pt modelId="{19D3919E-ADEF-4E1E-9D8B-06421A302CC9}" type="pres">
      <dgm:prSet presAssocID="{5E620DFA-48E7-448A-8B14-CF29BBA93FDE}" presName="rootComposite" presStyleCnt="0"/>
      <dgm:spPr/>
    </dgm:pt>
    <dgm:pt modelId="{DE6EFC32-59A1-44C9-BEEA-1F5C160D4E56}" type="pres">
      <dgm:prSet presAssocID="{5E620DFA-48E7-448A-8B14-CF29BBA93FDE}" presName="rootText" presStyleLbl="node2" presStyleIdx="2" presStyleCnt="3" custScaleX="38061" custScaleY="27706" custLinFactNeighborX="-2493" custLinFactNeighborY="766">
        <dgm:presLayoutVars>
          <dgm:chPref val="3"/>
        </dgm:presLayoutVars>
      </dgm:prSet>
      <dgm:spPr/>
    </dgm:pt>
    <dgm:pt modelId="{30B23454-F14A-4013-9C1B-38E1D997F7F7}" type="pres">
      <dgm:prSet presAssocID="{5E620DFA-48E7-448A-8B14-CF29BBA93FDE}" presName="rootConnector" presStyleLbl="node2" presStyleIdx="2" presStyleCnt="3"/>
      <dgm:spPr/>
    </dgm:pt>
    <dgm:pt modelId="{8A0943AA-ECFE-4CBE-B49A-16A71B694BCB}" type="pres">
      <dgm:prSet presAssocID="{5E620DFA-48E7-448A-8B14-CF29BBA93FDE}" presName="hierChild4" presStyleCnt="0"/>
      <dgm:spPr/>
    </dgm:pt>
    <dgm:pt modelId="{A9977F9B-9128-4F64-8180-E79536B91E08}" type="pres">
      <dgm:prSet presAssocID="{5E620DFA-48E7-448A-8B14-CF29BBA93FDE}" presName="hierChild5" presStyleCnt="0"/>
      <dgm:spPr/>
    </dgm:pt>
    <dgm:pt modelId="{184E712F-89A7-4B9A-93AA-B5D4AF1D9B9E}" type="pres">
      <dgm:prSet presAssocID="{0D587F81-5851-49F0-8B90-2C2F0118CE03}" presName="hierChild3" presStyleCnt="0"/>
      <dgm:spPr/>
    </dgm:pt>
  </dgm:ptLst>
  <dgm:cxnLst>
    <dgm:cxn modelId="{601C0A0B-DF26-460D-9DAC-4891CBE8ABBA}" type="presOf" srcId="{5D35DDB3-3A79-412E-A79A-EA89F6AD3AA8}" destId="{77425211-3169-427C-892F-E766EC616F0E}" srcOrd="0" destOrd="0" presId="urn:microsoft.com/office/officeart/2009/3/layout/HorizontalOrganizationChart"/>
    <dgm:cxn modelId="{43F5F92F-1FBD-4CBF-A81C-C6670C34E7E2}" srcId="{0D587F81-5851-49F0-8B90-2C2F0118CE03}" destId="{5E1A36C9-21E4-49FD-9C9F-D7990BB97098}" srcOrd="1" destOrd="0" parTransId="{F38F945F-7A09-48BF-98AB-FD4969F446FB}" sibTransId="{D2958AAE-92A8-4D55-A6CF-0E72541AC3BD}"/>
    <dgm:cxn modelId="{3A4BBE4A-CE82-4AAF-874B-75695AABE7FE}" type="presOf" srcId="{0D587F81-5851-49F0-8B90-2C2F0118CE03}" destId="{A0D0399B-9E3C-490F-A568-47A0F734D2C2}" srcOrd="0" destOrd="0" presId="urn:microsoft.com/office/officeart/2009/3/layout/HorizontalOrganizationChart"/>
    <dgm:cxn modelId="{28B6376C-27D2-4A12-B4BC-1A79F883731C}" srcId="{3A2F9F58-9EA1-4D45-B4E0-7ABD55BD0225}" destId="{0D587F81-5851-49F0-8B90-2C2F0118CE03}" srcOrd="0" destOrd="0" parTransId="{7EBC3A70-A6A4-4779-83B4-29CB7626F9A0}" sibTransId="{A1113A65-2008-4301-AE6C-A58BBEBEA331}"/>
    <dgm:cxn modelId="{795E676C-DBEC-47E6-B392-93563A4C92D0}" srcId="{0D587F81-5851-49F0-8B90-2C2F0118CE03}" destId="{5E620DFA-48E7-448A-8B14-CF29BBA93FDE}" srcOrd="2" destOrd="0" parTransId="{289C53F6-3D7D-4411-82CE-B7F96DDB644A}" sibTransId="{EE041607-16CC-40AA-AC69-DA348F661872}"/>
    <dgm:cxn modelId="{66A98D72-A82F-4768-954D-4D0E70F131EC}" srcId="{0D587F81-5851-49F0-8B90-2C2F0118CE03}" destId="{69A68AA9-A627-486A-AA9E-16CEABD9530D}" srcOrd="0" destOrd="0" parTransId="{5D35DDB3-3A79-412E-A79A-EA89F6AD3AA8}" sibTransId="{CD184F63-CE96-4E4F-B431-078A8477E064}"/>
    <dgm:cxn modelId="{72DB0F8C-3840-4453-8515-127410C123A8}" type="presOf" srcId="{0D587F81-5851-49F0-8B90-2C2F0118CE03}" destId="{6DF2CDC4-4F3F-4719-8FCB-E0EA44176AE9}" srcOrd="1" destOrd="0" presId="urn:microsoft.com/office/officeart/2009/3/layout/HorizontalOrganizationChart"/>
    <dgm:cxn modelId="{28A1CB90-4617-42D4-91E2-4622044495B8}" type="presOf" srcId="{289C53F6-3D7D-4411-82CE-B7F96DDB644A}" destId="{864D32A5-BB0D-4006-9AA1-999A56A04893}" srcOrd="0" destOrd="0" presId="urn:microsoft.com/office/officeart/2009/3/layout/HorizontalOrganizationChart"/>
    <dgm:cxn modelId="{D732A696-6465-43CC-AA61-C01078A662B7}" type="presOf" srcId="{3A2F9F58-9EA1-4D45-B4E0-7ABD55BD0225}" destId="{DD4C9177-9FAD-4104-99B4-5AB205DA3054}" srcOrd="0" destOrd="0" presId="urn:microsoft.com/office/officeart/2009/3/layout/HorizontalOrganizationChart"/>
    <dgm:cxn modelId="{926E6E9B-5DBB-4750-A137-3157C23E7E7A}" type="presOf" srcId="{5E1A36C9-21E4-49FD-9C9F-D7990BB97098}" destId="{F59E0AAA-D63D-4D64-A3E1-8ECE9774A983}" srcOrd="0" destOrd="0" presId="urn:microsoft.com/office/officeart/2009/3/layout/HorizontalOrganizationChart"/>
    <dgm:cxn modelId="{73F4EAA4-118A-4D4B-B43F-292B4C001E15}" type="presOf" srcId="{5E1A36C9-21E4-49FD-9C9F-D7990BB97098}" destId="{73E487F9-946A-4DEA-9A36-8C35E8F9FCE7}" srcOrd="1" destOrd="0" presId="urn:microsoft.com/office/officeart/2009/3/layout/HorizontalOrganizationChart"/>
    <dgm:cxn modelId="{7C7B48C5-0B32-43C9-AE66-ECAE4520F774}" type="presOf" srcId="{69A68AA9-A627-486A-AA9E-16CEABD9530D}" destId="{D020C2C6-ED8F-4F52-8A31-F5A45B05D31A}" srcOrd="1" destOrd="0" presId="urn:microsoft.com/office/officeart/2009/3/layout/HorizontalOrganizationChart"/>
    <dgm:cxn modelId="{C53EF1C6-8399-4ED8-91A0-A96EAEEB3DB3}" type="presOf" srcId="{5E620DFA-48E7-448A-8B14-CF29BBA93FDE}" destId="{DE6EFC32-59A1-44C9-BEEA-1F5C160D4E56}" srcOrd="0" destOrd="0" presId="urn:microsoft.com/office/officeart/2009/3/layout/HorizontalOrganizationChart"/>
    <dgm:cxn modelId="{F82B3ACB-84EB-42BB-A2EC-D9F6AFF822D8}" type="presOf" srcId="{5E620DFA-48E7-448A-8B14-CF29BBA93FDE}" destId="{30B23454-F14A-4013-9C1B-38E1D997F7F7}" srcOrd="1" destOrd="0" presId="urn:microsoft.com/office/officeart/2009/3/layout/HorizontalOrganizationChart"/>
    <dgm:cxn modelId="{C7875BCC-D30E-4392-A92E-7696B2A326EA}" type="presOf" srcId="{F38F945F-7A09-48BF-98AB-FD4969F446FB}" destId="{F90B711C-D688-4342-825E-7082E5CB58F1}" srcOrd="0" destOrd="0" presId="urn:microsoft.com/office/officeart/2009/3/layout/HorizontalOrganizationChart"/>
    <dgm:cxn modelId="{1190E8D7-BAD8-4587-9FB6-B41C0E54FA8C}" type="presOf" srcId="{69A68AA9-A627-486A-AA9E-16CEABD9530D}" destId="{70D4EF1D-1236-4500-85BB-F010DE2D18BC}" srcOrd="0" destOrd="0" presId="urn:microsoft.com/office/officeart/2009/3/layout/HorizontalOrganizationChart"/>
    <dgm:cxn modelId="{C688200F-E1A9-4436-8978-4765D92604F2}" type="presParOf" srcId="{DD4C9177-9FAD-4104-99B4-5AB205DA3054}" destId="{EE47D55B-25DE-4342-B40A-EBD11FE0F6C4}" srcOrd="0" destOrd="0" presId="urn:microsoft.com/office/officeart/2009/3/layout/HorizontalOrganizationChart"/>
    <dgm:cxn modelId="{6CC5CB22-BAC3-4D51-B2F5-2B96282E8D8F}" type="presParOf" srcId="{EE47D55B-25DE-4342-B40A-EBD11FE0F6C4}" destId="{16777889-7333-436B-810E-0A185BD8811B}" srcOrd="0" destOrd="0" presId="urn:microsoft.com/office/officeart/2009/3/layout/HorizontalOrganizationChart"/>
    <dgm:cxn modelId="{98E677DF-5552-444C-BF32-89EFEE96E650}" type="presParOf" srcId="{16777889-7333-436B-810E-0A185BD8811B}" destId="{A0D0399B-9E3C-490F-A568-47A0F734D2C2}" srcOrd="0" destOrd="0" presId="urn:microsoft.com/office/officeart/2009/3/layout/HorizontalOrganizationChart"/>
    <dgm:cxn modelId="{8BF3AB4A-4B9F-4F43-9C21-ACC425E2B0A5}" type="presParOf" srcId="{16777889-7333-436B-810E-0A185BD8811B}" destId="{6DF2CDC4-4F3F-4719-8FCB-E0EA44176AE9}" srcOrd="1" destOrd="0" presId="urn:microsoft.com/office/officeart/2009/3/layout/HorizontalOrganizationChart"/>
    <dgm:cxn modelId="{00D321DA-74C1-404A-8D84-C841BD7F17E1}" type="presParOf" srcId="{EE47D55B-25DE-4342-B40A-EBD11FE0F6C4}" destId="{DF144B94-5088-4667-B451-397CEB419F08}" srcOrd="1" destOrd="0" presId="urn:microsoft.com/office/officeart/2009/3/layout/HorizontalOrganizationChart"/>
    <dgm:cxn modelId="{167BFA50-7ACD-4BDF-9DD3-1B383BB74528}" type="presParOf" srcId="{DF144B94-5088-4667-B451-397CEB419F08}" destId="{77425211-3169-427C-892F-E766EC616F0E}" srcOrd="0" destOrd="0" presId="urn:microsoft.com/office/officeart/2009/3/layout/HorizontalOrganizationChart"/>
    <dgm:cxn modelId="{AF87BCA6-6F6E-4FAA-8876-D1D0DC959E5C}" type="presParOf" srcId="{DF144B94-5088-4667-B451-397CEB419F08}" destId="{3FA3654F-4A64-4989-9421-0CBAC463EC1E}" srcOrd="1" destOrd="0" presId="urn:microsoft.com/office/officeart/2009/3/layout/HorizontalOrganizationChart"/>
    <dgm:cxn modelId="{3172E762-0D49-4876-94FB-B12FEAA9DD17}" type="presParOf" srcId="{3FA3654F-4A64-4989-9421-0CBAC463EC1E}" destId="{D9379394-6A40-4EF8-9E76-600D4364CE97}" srcOrd="0" destOrd="0" presId="urn:microsoft.com/office/officeart/2009/3/layout/HorizontalOrganizationChart"/>
    <dgm:cxn modelId="{FA26B0CB-B7AE-4777-A1AF-3CD7B4136698}" type="presParOf" srcId="{D9379394-6A40-4EF8-9E76-600D4364CE97}" destId="{70D4EF1D-1236-4500-85BB-F010DE2D18BC}" srcOrd="0" destOrd="0" presId="urn:microsoft.com/office/officeart/2009/3/layout/HorizontalOrganizationChart"/>
    <dgm:cxn modelId="{7E858BDF-32F9-4E6C-8688-79CFD83CFB9E}" type="presParOf" srcId="{D9379394-6A40-4EF8-9E76-600D4364CE97}" destId="{D020C2C6-ED8F-4F52-8A31-F5A45B05D31A}" srcOrd="1" destOrd="0" presId="urn:microsoft.com/office/officeart/2009/3/layout/HorizontalOrganizationChart"/>
    <dgm:cxn modelId="{4B1D03DB-82E3-4162-9A0F-F2B2E806EF41}" type="presParOf" srcId="{3FA3654F-4A64-4989-9421-0CBAC463EC1E}" destId="{5C754F6F-78B9-42B1-B4E0-063DABC74548}" srcOrd="1" destOrd="0" presId="urn:microsoft.com/office/officeart/2009/3/layout/HorizontalOrganizationChart"/>
    <dgm:cxn modelId="{78D5EE9B-9A1B-4061-AA97-A38390709D34}" type="presParOf" srcId="{3FA3654F-4A64-4989-9421-0CBAC463EC1E}" destId="{1D4B21EC-4DEB-4A19-A936-B47F9CCFBBE3}" srcOrd="2" destOrd="0" presId="urn:microsoft.com/office/officeart/2009/3/layout/HorizontalOrganizationChart"/>
    <dgm:cxn modelId="{AB85E1FD-6659-4C6B-A287-F9AA36E1319C}" type="presParOf" srcId="{DF144B94-5088-4667-B451-397CEB419F08}" destId="{F90B711C-D688-4342-825E-7082E5CB58F1}" srcOrd="2" destOrd="0" presId="urn:microsoft.com/office/officeart/2009/3/layout/HorizontalOrganizationChart"/>
    <dgm:cxn modelId="{778ACF2F-D530-4371-B1CB-EC100D0A068F}" type="presParOf" srcId="{DF144B94-5088-4667-B451-397CEB419F08}" destId="{BC01DDA0-F6C9-4FF5-AEEE-3109F5C57956}" srcOrd="3" destOrd="0" presId="urn:microsoft.com/office/officeart/2009/3/layout/HorizontalOrganizationChart"/>
    <dgm:cxn modelId="{7D58F41F-A545-49A6-AF00-79DC96098029}" type="presParOf" srcId="{BC01DDA0-F6C9-4FF5-AEEE-3109F5C57956}" destId="{8F8CD106-CAA9-494C-B2FC-05CFEE59D0D6}" srcOrd="0" destOrd="0" presId="urn:microsoft.com/office/officeart/2009/3/layout/HorizontalOrganizationChart"/>
    <dgm:cxn modelId="{51EDFB8F-9483-4239-97C3-969313D5BC86}" type="presParOf" srcId="{8F8CD106-CAA9-494C-B2FC-05CFEE59D0D6}" destId="{F59E0AAA-D63D-4D64-A3E1-8ECE9774A983}" srcOrd="0" destOrd="0" presId="urn:microsoft.com/office/officeart/2009/3/layout/HorizontalOrganizationChart"/>
    <dgm:cxn modelId="{53CC5583-4BE5-49F6-9A34-3E9F9C768BE0}" type="presParOf" srcId="{8F8CD106-CAA9-494C-B2FC-05CFEE59D0D6}" destId="{73E487F9-946A-4DEA-9A36-8C35E8F9FCE7}" srcOrd="1" destOrd="0" presId="urn:microsoft.com/office/officeart/2009/3/layout/HorizontalOrganizationChart"/>
    <dgm:cxn modelId="{5EC7A60A-5096-4BF3-AFC0-933B34EBB652}" type="presParOf" srcId="{BC01DDA0-F6C9-4FF5-AEEE-3109F5C57956}" destId="{8367E345-8027-4890-B579-9654EF5ADCAC}" srcOrd="1" destOrd="0" presId="urn:microsoft.com/office/officeart/2009/3/layout/HorizontalOrganizationChart"/>
    <dgm:cxn modelId="{AEC407AA-4FAB-44A3-88CE-AF9EF9F9EAC0}" type="presParOf" srcId="{BC01DDA0-F6C9-4FF5-AEEE-3109F5C57956}" destId="{7EE0159D-8376-4272-BF74-9C0484D6FF2E}" srcOrd="2" destOrd="0" presId="urn:microsoft.com/office/officeart/2009/3/layout/HorizontalOrganizationChart"/>
    <dgm:cxn modelId="{F2243CA9-9F6C-42DF-9B80-E046E6CE1D4A}" type="presParOf" srcId="{DF144B94-5088-4667-B451-397CEB419F08}" destId="{864D32A5-BB0D-4006-9AA1-999A56A04893}" srcOrd="4" destOrd="0" presId="urn:microsoft.com/office/officeart/2009/3/layout/HorizontalOrganizationChart"/>
    <dgm:cxn modelId="{78A08FF1-98C7-42A3-8845-17906B8F74EC}" type="presParOf" srcId="{DF144B94-5088-4667-B451-397CEB419F08}" destId="{B1CD92E5-D434-4474-9C58-FFE38A7E895F}" srcOrd="5" destOrd="0" presId="urn:microsoft.com/office/officeart/2009/3/layout/HorizontalOrganizationChart"/>
    <dgm:cxn modelId="{CA9B63A6-526B-4193-AABA-0542D2A8FD6E}" type="presParOf" srcId="{B1CD92E5-D434-4474-9C58-FFE38A7E895F}" destId="{19D3919E-ADEF-4E1E-9D8B-06421A302CC9}" srcOrd="0" destOrd="0" presId="urn:microsoft.com/office/officeart/2009/3/layout/HorizontalOrganizationChart"/>
    <dgm:cxn modelId="{F9363DCF-20A0-49C0-A571-890DAF496DAB}" type="presParOf" srcId="{19D3919E-ADEF-4E1E-9D8B-06421A302CC9}" destId="{DE6EFC32-59A1-44C9-BEEA-1F5C160D4E56}" srcOrd="0" destOrd="0" presId="urn:microsoft.com/office/officeart/2009/3/layout/HorizontalOrganizationChart"/>
    <dgm:cxn modelId="{AC821B52-109A-41BC-9FE6-7071A8153C63}" type="presParOf" srcId="{19D3919E-ADEF-4E1E-9D8B-06421A302CC9}" destId="{30B23454-F14A-4013-9C1B-38E1D997F7F7}" srcOrd="1" destOrd="0" presId="urn:microsoft.com/office/officeart/2009/3/layout/HorizontalOrganizationChart"/>
    <dgm:cxn modelId="{0CF918CD-4352-436D-BF70-C6D0163CEF67}" type="presParOf" srcId="{B1CD92E5-D434-4474-9C58-FFE38A7E895F}" destId="{8A0943AA-ECFE-4CBE-B49A-16A71B694BCB}" srcOrd="1" destOrd="0" presId="urn:microsoft.com/office/officeart/2009/3/layout/HorizontalOrganizationChart"/>
    <dgm:cxn modelId="{1A316B3F-0162-40A7-9700-88E078611702}" type="presParOf" srcId="{B1CD92E5-D434-4474-9C58-FFE38A7E895F}" destId="{A9977F9B-9128-4F64-8180-E79536B91E08}" srcOrd="2" destOrd="0" presId="urn:microsoft.com/office/officeart/2009/3/layout/HorizontalOrganizationChart"/>
    <dgm:cxn modelId="{E8519257-96BE-4E22-A7A1-2E74DBF44B8D}" type="presParOf" srcId="{EE47D55B-25DE-4342-B40A-EBD11FE0F6C4}" destId="{184E712F-89A7-4B9A-93AA-B5D4AF1D9B9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810C50-D1E4-415F-97F9-E44B8F0F0A53}">
      <dsp:nvSpPr>
        <dsp:cNvPr id="0" name=""/>
        <dsp:cNvSpPr/>
      </dsp:nvSpPr>
      <dsp:spPr>
        <a:xfrm>
          <a:off x="1675144" y="-30617"/>
          <a:ext cx="5005295" cy="5005295"/>
        </a:xfrm>
        <a:prstGeom prst="circularArrow">
          <a:avLst>
            <a:gd name="adj1" fmla="val 5544"/>
            <a:gd name="adj2" fmla="val 330680"/>
            <a:gd name="adj3" fmla="val 14498957"/>
            <a:gd name="adj4" fmla="val 16959857"/>
            <a:gd name="adj5" fmla="val 575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F51BAD-8ECC-43F4-AE76-F4B18B08572E}">
      <dsp:nvSpPr>
        <dsp:cNvPr id="0" name=""/>
        <dsp:cNvSpPr/>
      </dsp:nvSpPr>
      <dsp:spPr>
        <a:xfrm>
          <a:off x="3389356" y="2715"/>
          <a:ext cx="1576871" cy="7884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Main MCU</a:t>
          </a:r>
          <a:endParaRPr lang="ar-EG" sz="1500" b="1" kern="1200"/>
        </a:p>
      </dsp:txBody>
      <dsp:txXfrm>
        <a:off x="3427844" y="41203"/>
        <a:ext cx="1499895" cy="711459"/>
      </dsp:txXfrm>
    </dsp:sp>
    <dsp:sp modelId="{58AA6369-7E0F-47C5-8CFF-132718DB1107}">
      <dsp:nvSpPr>
        <dsp:cNvPr id="0" name=""/>
        <dsp:cNvSpPr/>
      </dsp:nvSpPr>
      <dsp:spPr>
        <a:xfrm>
          <a:off x="5058134" y="980466"/>
          <a:ext cx="1576871" cy="7884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GPS</a:t>
          </a:r>
          <a:r>
            <a:rPr lang="en-US" sz="1500" b="1" kern="1200" baseline="0"/>
            <a:t> Technology</a:t>
          </a:r>
          <a:endParaRPr lang="ar-EG" sz="1500" b="1" kern="1200"/>
        </a:p>
      </dsp:txBody>
      <dsp:txXfrm>
        <a:off x="5096622" y="1018954"/>
        <a:ext cx="1499895" cy="711459"/>
      </dsp:txXfrm>
    </dsp:sp>
    <dsp:sp modelId="{D8C1ED6F-555D-41AE-A11B-6B07F969B440}">
      <dsp:nvSpPr>
        <dsp:cNvPr id="0" name=""/>
        <dsp:cNvSpPr/>
      </dsp:nvSpPr>
      <dsp:spPr>
        <a:xfrm>
          <a:off x="5470285" y="2392242"/>
          <a:ext cx="1576871" cy="7884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GSM</a:t>
          </a:r>
          <a:endParaRPr lang="ar-EG" sz="1500" b="1" kern="1200"/>
        </a:p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baseline="0"/>
            <a:t>Connectivity</a:t>
          </a:r>
          <a:endParaRPr lang="ar-EG" sz="1500" b="1" kern="1200"/>
        </a:p>
      </dsp:txBody>
      <dsp:txXfrm>
        <a:off x="5508773" y="2430730"/>
        <a:ext cx="1499895" cy="711459"/>
      </dsp:txXfrm>
    </dsp:sp>
    <dsp:sp modelId="{2E70DD29-A5DC-47F9-8AF3-176C9794CAF2}">
      <dsp:nvSpPr>
        <dsp:cNvPr id="0" name=""/>
        <dsp:cNvSpPr/>
      </dsp:nvSpPr>
      <dsp:spPr>
        <a:xfrm>
          <a:off x="4779886" y="3847092"/>
          <a:ext cx="1576871" cy="7884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Web</a:t>
          </a:r>
          <a:r>
            <a:rPr lang="en-US" sz="1500" b="1" kern="1200" baseline="0"/>
            <a:t> Application</a:t>
          </a:r>
          <a:endParaRPr lang="ar-EG" sz="1500" b="1" kern="1200"/>
        </a:p>
      </dsp:txBody>
      <dsp:txXfrm>
        <a:off x="4818374" y="3885580"/>
        <a:ext cx="1499895" cy="711459"/>
      </dsp:txXfrm>
    </dsp:sp>
    <dsp:sp modelId="{ADC3B9FB-EB1E-4E2B-A56B-99B280C9F635}">
      <dsp:nvSpPr>
        <dsp:cNvPr id="0" name=""/>
        <dsp:cNvSpPr/>
      </dsp:nvSpPr>
      <dsp:spPr>
        <a:xfrm>
          <a:off x="2185360" y="3847088"/>
          <a:ext cx="1576871" cy="7884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Security</a:t>
          </a:r>
          <a:r>
            <a:rPr lang="en-US" sz="1500" b="1" kern="1200" baseline="0" dirty="0"/>
            <a:t> Schema</a:t>
          </a:r>
          <a:endParaRPr lang="ar-EG" sz="1500" b="1" kern="1200" dirty="0"/>
        </a:p>
      </dsp:txBody>
      <dsp:txXfrm>
        <a:off x="2223848" y="3885576"/>
        <a:ext cx="1499895" cy="711459"/>
      </dsp:txXfrm>
    </dsp:sp>
    <dsp:sp modelId="{DF0FBA0D-5E24-4426-91AC-C7656A56CCC3}">
      <dsp:nvSpPr>
        <dsp:cNvPr id="0" name=""/>
        <dsp:cNvSpPr/>
      </dsp:nvSpPr>
      <dsp:spPr>
        <a:xfrm>
          <a:off x="1308427" y="2392242"/>
          <a:ext cx="1576871" cy="7884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Testing with</a:t>
          </a:r>
          <a:r>
            <a:rPr lang="ar-EG" sz="1500" b="1" kern="1200"/>
            <a:t> </a:t>
          </a:r>
        </a:p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Self-Driving Car</a:t>
          </a:r>
          <a:endParaRPr lang="ar-EG" sz="1500" b="1" kern="1200"/>
        </a:p>
      </dsp:txBody>
      <dsp:txXfrm>
        <a:off x="1346915" y="2430730"/>
        <a:ext cx="1499895" cy="711459"/>
      </dsp:txXfrm>
    </dsp:sp>
    <dsp:sp modelId="{FBB14FE7-E5DD-452D-A59B-D284B46512BB}">
      <dsp:nvSpPr>
        <dsp:cNvPr id="0" name=""/>
        <dsp:cNvSpPr/>
      </dsp:nvSpPr>
      <dsp:spPr>
        <a:xfrm>
          <a:off x="1720578" y="980466"/>
          <a:ext cx="1576871" cy="7884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Testing with</a:t>
          </a:r>
          <a:r>
            <a:rPr lang="ar-EG" sz="1500" b="1" kern="1200"/>
            <a:t> </a:t>
          </a:r>
        </a:p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Real Vehicles</a:t>
          </a:r>
          <a:endParaRPr lang="ar-EG" sz="1500" b="1" kern="1200"/>
        </a:p>
      </dsp:txBody>
      <dsp:txXfrm>
        <a:off x="1759066" y="1018954"/>
        <a:ext cx="1499895" cy="71145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B2E38-2889-4E19-B4A3-C87914B75413}">
      <dsp:nvSpPr>
        <dsp:cNvPr id="0" name=""/>
        <dsp:cNvSpPr/>
      </dsp:nvSpPr>
      <dsp:spPr>
        <a:xfrm>
          <a:off x="3094977" y="2755900"/>
          <a:ext cx="401828" cy="24135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7343" y="0"/>
              </a:lnTo>
              <a:lnTo>
                <a:pt x="177343" y="2413560"/>
              </a:lnTo>
              <a:lnTo>
                <a:pt x="401828" y="2413560"/>
              </a:lnTo>
            </a:path>
          </a:pathLst>
        </a:custGeom>
        <a:noFill/>
        <a:ln w="1905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78A354-2CC0-411D-9C29-E90BB7AD1881}">
      <dsp:nvSpPr>
        <dsp:cNvPr id="0" name=""/>
        <dsp:cNvSpPr/>
      </dsp:nvSpPr>
      <dsp:spPr>
        <a:xfrm>
          <a:off x="3094977" y="2755900"/>
          <a:ext cx="448970" cy="14479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4485" y="0"/>
              </a:lnTo>
              <a:lnTo>
                <a:pt x="224485" y="1447929"/>
              </a:lnTo>
              <a:lnTo>
                <a:pt x="448970" y="1447929"/>
              </a:lnTo>
            </a:path>
          </a:pathLst>
        </a:custGeom>
        <a:noFill/>
        <a:ln w="1905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C9852E-21B6-43DF-A432-FAFB236A2132}">
      <dsp:nvSpPr>
        <dsp:cNvPr id="0" name=""/>
        <dsp:cNvSpPr/>
      </dsp:nvSpPr>
      <dsp:spPr>
        <a:xfrm>
          <a:off x="3094977" y="2755900"/>
          <a:ext cx="448970" cy="4826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4485" y="0"/>
              </a:lnTo>
              <a:lnTo>
                <a:pt x="224485" y="482643"/>
              </a:lnTo>
              <a:lnTo>
                <a:pt x="448970" y="482643"/>
              </a:lnTo>
            </a:path>
          </a:pathLst>
        </a:custGeom>
        <a:noFill/>
        <a:ln w="1905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8E295B-9540-457F-994F-80FD0E3E1D7D}">
      <dsp:nvSpPr>
        <dsp:cNvPr id="0" name=""/>
        <dsp:cNvSpPr/>
      </dsp:nvSpPr>
      <dsp:spPr>
        <a:xfrm>
          <a:off x="3094977" y="2273256"/>
          <a:ext cx="448970" cy="482643"/>
        </a:xfrm>
        <a:custGeom>
          <a:avLst/>
          <a:gdLst/>
          <a:ahLst/>
          <a:cxnLst/>
          <a:rect l="0" t="0" r="0" b="0"/>
          <a:pathLst>
            <a:path>
              <a:moveTo>
                <a:pt x="0" y="482643"/>
              </a:moveTo>
              <a:lnTo>
                <a:pt x="224485" y="482643"/>
              </a:lnTo>
              <a:lnTo>
                <a:pt x="224485" y="0"/>
              </a:lnTo>
              <a:lnTo>
                <a:pt x="448970" y="0"/>
              </a:lnTo>
            </a:path>
          </a:pathLst>
        </a:custGeom>
        <a:noFill/>
        <a:ln w="19050" cap="flat" cmpd="sng" algn="ctr">
          <a:solidFill>
            <a:srgbClr val="15608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20CB76-431D-4519-A2AC-E39EC7776E7A}">
      <dsp:nvSpPr>
        <dsp:cNvPr id="0" name=""/>
        <dsp:cNvSpPr/>
      </dsp:nvSpPr>
      <dsp:spPr>
        <a:xfrm>
          <a:off x="3094977" y="1307970"/>
          <a:ext cx="448970" cy="1447929"/>
        </a:xfrm>
        <a:custGeom>
          <a:avLst/>
          <a:gdLst/>
          <a:ahLst/>
          <a:cxnLst/>
          <a:rect l="0" t="0" r="0" b="0"/>
          <a:pathLst>
            <a:path>
              <a:moveTo>
                <a:pt x="0" y="1447929"/>
              </a:moveTo>
              <a:lnTo>
                <a:pt x="224485" y="1447929"/>
              </a:lnTo>
              <a:lnTo>
                <a:pt x="224485" y="0"/>
              </a:lnTo>
              <a:lnTo>
                <a:pt x="448970" y="0"/>
              </a:lnTo>
            </a:path>
          </a:pathLst>
        </a:custGeom>
        <a:noFill/>
        <a:ln w="19050" cap="flat" cmpd="sng" algn="ctr">
          <a:solidFill>
            <a:srgbClr val="15608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87E6CA-75D8-44F3-AD8E-75B773E9EA66}">
      <dsp:nvSpPr>
        <dsp:cNvPr id="0" name=""/>
        <dsp:cNvSpPr/>
      </dsp:nvSpPr>
      <dsp:spPr>
        <a:xfrm>
          <a:off x="3094977" y="342684"/>
          <a:ext cx="448970" cy="2413215"/>
        </a:xfrm>
        <a:custGeom>
          <a:avLst/>
          <a:gdLst/>
          <a:ahLst/>
          <a:cxnLst/>
          <a:rect l="0" t="0" r="0" b="0"/>
          <a:pathLst>
            <a:path>
              <a:moveTo>
                <a:pt x="0" y="2413215"/>
              </a:moveTo>
              <a:lnTo>
                <a:pt x="224485" y="2413215"/>
              </a:lnTo>
              <a:lnTo>
                <a:pt x="224485" y="0"/>
              </a:lnTo>
              <a:lnTo>
                <a:pt x="448970" y="0"/>
              </a:lnTo>
            </a:path>
          </a:pathLst>
        </a:custGeom>
        <a:noFill/>
        <a:ln w="1905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BC45E7-4824-4F97-8068-B243A4E07BBD}">
      <dsp:nvSpPr>
        <dsp:cNvPr id="0" name=""/>
        <dsp:cNvSpPr/>
      </dsp:nvSpPr>
      <dsp:spPr>
        <a:xfrm>
          <a:off x="850126" y="2413560"/>
          <a:ext cx="2244851" cy="684679"/>
        </a:xfrm>
        <a:prstGeom prst="rect">
          <a:avLst/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rPr>
            <a:t>Functions’ Algorithms</a:t>
          </a:r>
          <a:endParaRPr lang="ar-EG" sz="1600" b="1" kern="1200" dirty="0">
            <a:solidFill>
              <a:schemeClr val="bg1"/>
            </a:solidFill>
            <a:latin typeface="Poppins" panose="00000500000000000000" pitchFamily="2" charset="0"/>
          </a:endParaRPr>
        </a:p>
      </dsp:txBody>
      <dsp:txXfrm>
        <a:off x="850126" y="2413560"/>
        <a:ext cx="2244851" cy="684679"/>
      </dsp:txXfrm>
    </dsp:sp>
    <dsp:sp modelId="{C4A87778-F4CD-4772-B42A-268D649BC438}">
      <dsp:nvSpPr>
        <dsp:cNvPr id="0" name=""/>
        <dsp:cNvSpPr/>
      </dsp:nvSpPr>
      <dsp:spPr>
        <a:xfrm>
          <a:off x="3543947" y="344"/>
          <a:ext cx="2244851" cy="684679"/>
        </a:xfrm>
        <a:prstGeom prst="rect">
          <a:avLst/>
        </a:prstGeom>
        <a:noFill/>
        <a:ln w="254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Poppins" panose="00000500000000000000" pitchFamily="2" charset="0"/>
              <a:cs typeface="Poppins" panose="00000500000000000000" pitchFamily="2" charset="0"/>
            </a:rPr>
            <a:t>Mpu6050 Angles Calculations</a:t>
          </a:r>
          <a:endParaRPr lang="ar-EG" sz="1600" b="1" kern="1200" dirty="0">
            <a:latin typeface="Poppins" panose="00000500000000000000" pitchFamily="2" charset="0"/>
          </a:endParaRPr>
        </a:p>
      </dsp:txBody>
      <dsp:txXfrm>
        <a:off x="3543947" y="344"/>
        <a:ext cx="2244851" cy="684679"/>
      </dsp:txXfrm>
    </dsp:sp>
    <dsp:sp modelId="{A6866692-3230-4DBC-9804-956190B3DC7D}">
      <dsp:nvSpPr>
        <dsp:cNvPr id="0" name=""/>
        <dsp:cNvSpPr/>
      </dsp:nvSpPr>
      <dsp:spPr>
        <a:xfrm>
          <a:off x="3543947" y="965631"/>
          <a:ext cx="2244851" cy="6846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Poppins" panose="00000500000000000000" pitchFamily="2" charset="0"/>
              <a:cs typeface="Poppins" panose="00000500000000000000" pitchFamily="2" charset="0"/>
            </a:rPr>
            <a:t>Movements of the car</a:t>
          </a:r>
          <a:endParaRPr lang="ar-EG" sz="1600" b="1" kern="1200" dirty="0">
            <a:latin typeface="Poppins" panose="00000500000000000000" pitchFamily="2" charset="0"/>
          </a:endParaRPr>
        </a:p>
      </dsp:txBody>
      <dsp:txXfrm>
        <a:off x="3543947" y="965631"/>
        <a:ext cx="2244851" cy="684679"/>
      </dsp:txXfrm>
    </dsp:sp>
    <dsp:sp modelId="{010E2C20-189C-48B9-94FA-B3DF1C4E70E9}">
      <dsp:nvSpPr>
        <dsp:cNvPr id="0" name=""/>
        <dsp:cNvSpPr/>
      </dsp:nvSpPr>
      <dsp:spPr>
        <a:xfrm>
          <a:off x="3543947" y="1930917"/>
          <a:ext cx="2244851" cy="6846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Poppins" panose="00000500000000000000" pitchFamily="2" charset="0"/>
              <a:cs typeface="Poppins" panose="00000500000000000000" pitchFamily="2" charset="0"/>
            </a:rPr>
            <a:t>Execute Sequence</a:t>
          </a:r>
          <a:endParaRPr lang="ar-EG" sz="1600" b="1" kern="1200" dirty="0">
            <a:latin typeface="Poppins" panose="00000500000000000000" pitchFamily="2" charset="0"/>
          </a:endParaRPr>
        </a:p>
      </dsp:txBody>
      <dsp:txXfrm>
        <a:off x="3543947" y="1930917"/>
        <a:ext cx="2244851" cy="684679"/>
      </dsp:txXfrm>
    </dsp:sp>
    <dsp:sp modelId="{7DF5D5A0-4B12-4301-A8A6-1F6084C587DB}">
      <dsp:nvSpPr>
        <dsp:cNvPr id="0" name=""/>
        <dsp:cNvSpPr/>
      </dsp:nvSpPr>
      <dsp:spPr>
        <a:xfrm>
          <a:off x="3543947" y="2896203"/>
          <a:ext cx="2244851" cy="6846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Poppins" panose="00000500000000000000" pitchFamily="2" charset="0"/>
              <a:cs typeface="Poppins" panose="00000500000000000000" pitchFamily="2" charset="0"/>
            </a:rPr>
            <a:t>Execute Path</a:t>
          </a:r>
          <a:endParaRPr lang="ar-EG" sz="1600" b="1" kern="1200" dirty="0">
            <a:latin typeface="Poppins" panose="00000500000000000000" pitchFamily="2" charset="0"/>
          </a:endParaRPr>
        </a:p>
      </dsp:txBody>
      <dsp:txXfrm>
        <a:off x="3543947" y="2896203"/>
        <a:ext cx="2244851" cy="684679"/>
      </dsp:txXfrm>
    </dsp:sp>
    <dsp:sp modelId="{02107753-8B37-48A8-830B-CEE115BD6BE2}">
      <dsp:nvSpPr>
        <dsp:cNvPr id="0" name=""/>
        <dsp:cNvSpPr/>
      </dsp:nvSpPr>
      <dsp:spPr>
        <a:xfrm>
          <a:off x="3543947" y="3861489"/>
          <a:ext cx="2244851" cy="6846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Poppins" panose="00000500000000000000" pitchFamily="2" charset="0"/>
              <a:cs typeface="Poppins" panose="00000500000000000000" pitchFamily="2" charset="0"/>
            </a:rPr>
            <a:t>Go To (</a:t>
          </a:r>
          <a:r>
            <a:rPr lang="en-US" sz="1600" b="1" kern="1200" dirty="0" err="1">
              <a:latin typeface="Poppins" panose="00000500000000000000" pitchFamily="2" charset="0"/>
              <a:cs typeface="Poppins" panose="00000500000000000000" pitchFamily="2" charset="0"/>
            </a:rPr>
            <a:t>x,y</a:t>
          </a:r>
          <a:r>
            <a:rPr lang="en-US" sz="1600" b="1" kern="1200" dirty="0">
              <a:latin typeface="Poppins" panose="00000500000000000000" pitchFamily="2" charset="0"/>
              <a:cs typeface="Poppins" panose="00000500000000000000" pitchFamily="2" charset="0"/>
            </a:rPr>
            <a:t>) Coordinates</a:t>
          </a:r>
          <a:endParaRPr lang="ar-EG" sz="1600" b="1" kern="1200" dirty="0">
            <a:latin typeface="Poppins" panose="00000500000000000000" pitchFamily="2" charset="0"/>
          </a:endParaRPr>
        </a:p>
      </dsp:txBody>
      <dsp:txXfrm>
        <a:off x="3543947" y="3861489"/>
        <a:ext cx="2244851" cy="684679"/>
      </dsp:txXfrm>
    </dsp:sp>
    <dsp:sp modelId="{856C1B28-9479-4194-ABCB-1A334B8C308D}">
      <dsp:nvSpPr>
        <dsp:cNvPr id="0" name=""/>
        <dsp:cNvSpPr/>
      </dsp:nvSpPr>
      <dsp:spPr>
        <a:xfrm>
          <a:off x="3496805" y="4827120"/>
          <a:ext cx="2244851" cy="6846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Poppins" panose="00000500000000000000" pitchFamily="2" charset="0"/>
              <a:cs typeface="Poppins" panose="00000500000000000000" pitchFamily="2" charset="0"/>
            </a:rPr>
            <a:t>Distance Calculations</a:t>
          </a:r>
          <a:endParaRPr lang="ar-EG" sz="1600" b="1" kern="1200" dirty="0">
            <a:latin typeface="Poppins" panose="00000500000000000000" pitchFamily="2" charset="0"/>
          </a:endParaRPr>
        </a:p>
      </dsp:txBody>
      <dsp:txXfrm>
        <a:off x="3496805" y="4827120"/>
        <a:ext cx="2244851" cy="6846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54C139-9673-486A-BF5C-BDAC9D0AA8C7}">
      <dsp:nvSpPr>
        <dsp:cNvPr id="0" name=""/>
        <dsp:cNvSpPr/>
      </dsp:nvSpPr>
      <dsp:spPr>
        <a:xfrm>
          <a:off x="0" y="31282"/>
          <a:ext cx="691650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Broadcom BCM2711, Quad core Cortex-A72 (ARM v8) 64-bit SoC @ 1.8GHz</a:t>
          </a:r>
          <a:endParaRPr lang="en-US" sz="1500" b="0" kern="1200"/>
        </a:p>
      </dsp:txBody>
      <dsp:txXfrm>
        <a:off x="18848" y="50130"/>
        <a:ext cx="6878807" cy="348404"/>
      </dsp:txXfrm>
    </dsp:sp>
    <dsp:sp modelId="{4DD2F4F5-46EE-4E1D-B82B-16477959B7AD}">
      <dsp:nvSpPr>
        <dsp:cNvPr id="0" name=""/>
        <dsp:cNvSpPr/>
      </dsp:nvSpPr>
      <dsp:spPr>
        <a:xfrm>
          <a:off x="0" y="460582"/>
          <a:ext cx="691650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2.4 GHz and 5.0 GHz IEEE 802.11ac wireless, Bluetooth 5.0, BLE</a:t>
          </a:r>
          <a:endParaRPr lang="en-US" sz="1500" b="0" kern="1200"/>
        </a:p>
      </dsp:txBody>
      <dsp:txXfrm>
        <a:off x="18848" y="479430"/>
        <a:ext cx="6878807" cy="348404"/>
      </dsp:txXfrm>
    </dsp:sp>
    <dsp:sp modelId="{C9D5778C-D0FB-43CD-9A60-B6B1E9AC59BB}">
      <dsp:nvSpPr>
        <dsp:cNvPr id="0" name=""/>
        <dsp:cNvSpPr/>
      </dsp:nvSpPr>
      <dsp:spPr>
        <a:xfrm>
          <a:off x="0" y="889882"/>
          <a:ext cx="691650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2 USB 3.0 ports; 2 USB 2.0 ports.</a:t>
          </a:r>
          <a:endParaRPr lang="en-US" sz="1500" b="0" kern="1200"/>
        </a:p>
      </dsp:txBody>
      <dsp:txXfrm>
        <a:off x="18848" y="908730"/>
        <a:ext cx="6878807" cy="348404"/>
      </dsp:txXfrm>
    </dsp:sp>
    <dsp:sp modelId="{B78A87A7-0CB4-47F0-8AA2-FA610A3D879A}">
      <dsp:nvSpPr>
        <dsp:cNvPr id="0" name=""/>
        <dsp:cNvSpPr/>
      </dsp:nvSpPr>
      <dsp:spPr>
        <a:xfrm>
          <a:off x="0" y="1319182"/>
          <a:ext cx="691650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Raspberry Pi standard 40 pin GPIO header </a:t>
          </a:r>
          <a:endParaRPr lang="en-US" sz="1500" b="0" kern="1200" dirty="0"/>
        </a:p>
      </dsp:txBody>
      <dsp:txXfrm>
        <a:off x="18848" y="1338030"/>
        <a:ext cx="6878807" cy="348404"/>
      </dsp:txXfrm>
    </dsp:sp>
    <dsp:sp modelId="{5B327C5F-25E3-478E-874D-9D37815B677E}">
      <dsp:nvSpPr>
        <dsp:cNvPr id="0" name=""/>
        <dsp:cNvSpPr/>
      </dsp:nvSpPr>
      <dsp:spPr>
        <a:xfrm>
          <a:off x="0" y="1748482"/>
          <a:ext cx="691650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2 × micro-HDMI® ports (up to 4kp60 supported)</a:t>
          </a:r>
          <a:endParaRPr lang="en-US" sz="1500" b="0" kern="1200"/>
        </a:p>
      </dsp:txBody>
      <dsp:txXfrm>
        <a:off x="18848" y="1767330"/>
        <a:ext cx="6878807" cy="348404"/>
      </dsp:txXfrm>
    </dsp:sp>
    <dsp:sp modelId="{38B61E61-E002-41F8-8D13-0ADE2DB45A5F}">
      <dsp:nvSpPr>
        <dsp:cNvPr id="0" name=""/>
        <dsp:cNvSpPr/>
      </dsp:nvSpPr>
      <dsp:spPr>
        <a:xfrm>
          <a:off x="0" y="2177782"/>
          <a:ext cx="691650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2-lane MIPI CSI camera port</a:t>
          </a:r>
          <a:endParaRPr lang="en-US" sz="1500" b="0" kern="1200"/>
        </a:p>
      </dsp:txBody>
      <dsp:txXfrm>
        <a:off x="18848" y="2196630"/>
        <a:ext cx="6878807" cy="348404"/>
      </dsp:txXfrm>
    </dsp:sp>
    <dsp:sp modelId="{11DFD1E4-BD42-465B-AE16-5A6793BBD5C8}">
      <dsp:nvSpPr>
        <dsp:cNvPr id="0" name=""/>
        <dsp:cNvSpPr/>
      </dsp:nvSpPr>
      <dsp:spPr>
        <a:xfrm>
          <a:off x="0" y="2607082"/>
          <a:ext cx="691650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Micro-SD card slot for loading O.S and data storage</a:t>
          </a:r>
          <a:endParaRPr lang="en-US" sz="1500" b="0" kern="1200"/>
        </a:p>
      </dsp:txBody>
      <dsp:txXfrm>
        <a:off x="18848" y="2625930"/>
        <a:ext cx="6878807" cy="348404"/>
      </dsp:txXfrm>
    </dsp:sp>
    <dsp:sp modelId="{63F8AA17-9823-4A11-82CD-9540F0B3AFA9}">
      <dsp:nvSpPr>
        <dsp:cNvPr id="0" name=""/>
        <dsp:cNvSpPr/>
      </dsp:nvSpPr>
      <dsp:spPr>
        <a:xfrm>
          <a:off x="0" y="3036382"/>
          <a:ext cx="691650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5V DC via USB-C connector (minimum 3A*)</a:t>
          </a:r>
          <a:endParaRPr lang="en-US" sz="1500" b="0" kern="1200"/>
        </a:p>
      </dsp:txBody>
      <dsp:txXfrm>
        <a:off x="18848" y="3055230"/>
        <a:ext cx="6878807" cy="3484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C53048-D4A5-4472-AA1E-E2229B8F86B3}">
      <dsp:nvSpPr>
        <dsp:cNvPr id="0" name=""/>
        <dsp:cNvSpPr/>
      </dsp:nvSpPr>
      <dsp:spPr>
        <a:xfrm>
          <a:off x="0" y="54134"/>
          <a:ext cx="7041012" cy="374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Controlled by AT Command</a:t>
          </a:r>
          <a:endParaRPr lang="en-US" sz="1500" kern="1200"/>
        </a:p>
      </dsp:txBody>
      <dsp:txXfrm>
        <a:off x="18277" y="72411"/>
        <a:ext cx="7004458" cy="337846"/>
      </dsp:txXfrm>
    </dsp:sp>
    <dsp:sp modelId="{88C163CD-8E8A-494B-8EA4-2F82D65006A1}">
      <dsp:nvSpPr>
        <dsp:cNvPr id="0" name=""/>
        <dsp:cNvSpPr/>
      </dsp:nvSpPr>
      <dsp:spPr>
        <a:xfrm>
          <a:off x="0" y="486134"/>
          <a:ext cx="7041012" cy="374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Voltage Input : 5 - 20 V</a:t>
          </a:r>
          <a:endParaRPr lang="en-US" sz="1500" kern="1200"/>
        </a:p>
      </dsp:txBody>
      <dsp:txXfrm>
        <a:off x="18277" y="504411"/>
        <a:ext cx="7004458" cy="337846"/>
      </dsp:txXfrm>
    </dsp:sp>
    <dsp:sp modelId="{9D89E2E8-6DBD-4088-A9EC-6AE8E45DE269}">
      <dsp:nvSpPr>
        <dsp:cNvPr id="0" name=""/>
        <dsp:cNvSpPr/>
      </dsp:nvSpPr>
      <dsp:spPr>
        <a:xfrm>
          <a:off x="0" y="918134"/>
          <a:ext cx="7041012" cy="374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Quad-band 850/900/1800/1900 MHZ </a:t>
          </a:r>
          <a:endParaRPr lang="en-US" sz="1500" kern="1200"/>
        </a:p>
      </dsp:txBody>
      <dsp:txXfrm>
        <a:off x="18277" y="936411"/>
        <a:ext cx="7004458" cy="337846"/>
      </dsp:txXfrm>
    </dsp:sp>
    <dsp:sp modelId="{40B90DA6-BBDB-4BB6-96B1-F14D8DA86447}">
      <dsp:nvSpPr>
        <dsp:cNvPr id="0" name=""/>
        <dsp:cNvSpPr/>
      </dsp:nvSpPr>
      <dsp:spPr>
        <a:xfrm>
          <a:off x="0" y="1350134"/>
          <a:ext cx="7041012" cy="374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Supports 3.0V to 5.0V logic level</a:t>
          </a:r>
          <a:endParaRPr lang="en-US" sz="1500" kern="1200" dirty="0"/>
        </a:p>
      </dsp:txBody>
      <dsp:txXfrm>
        <a:off x="18277" y="1368411"/>
        <a:ext cx="7004458" cy="337846"/>
      </dsp:txXfrm>
    </dsp:sp>
    <dsp:sp modelId="{67FACAE4-2D8C-471C-AB55-BC8A9818B93F}">
      <dsp:nvSpPr>
        <dsp:cNvPr id="0" name=""/>
        <dsp:cNvSpPr/>
      </dsp:nvSpPr>
      <dsp:spPr>
        <a:xfrm>
          <a:off x="0" y="1782135"/>
          <a:ext cx="7041012" cy="374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Low power consumption, 10mA in sleep mode</a:t>
          </a:r>
          <a:endParaRPr lang="en-US" sz="1500" kern="1200"/>
        </a:p>
      </dsp:txBody>
      <dsp:txXfrm>
        <a:off x="18277" y="1800412"/>
        <a:ext cx="7004458" cy="337846"/>
      </dsp:txXfrm>
    </dsp:sp>
    <dsp:sp modelId="{9B60E99C-409A-4818-828D-92B285C4F048}">
      <dsp:nvSpPr>
        <dsp:cNvPr id="0" name=""/>
        <dsp:cNvSpPr/>
      </dsp:nvSpPr>
      <dsp:spPr>
        <a:xfrm>
          <a:off x="0" y="2214135"/>
          <a:ext cx="7041012" cy="374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Supports GPS Technology and LED status indicators </a:t>
          </a:r>
          <a:endParaRPr lang="en-US" sz="1500" kern="1200"/>
        </a:p>
      </dsp:txBody>
      <dsp:txXfrm>
        <a:off x="18277" y="2232412"/>
        <a:ext cx="7004458" cy="337846"/>
      </dsp:txXfrm>
    </dsp:sp>
    <dsp:sp modelId="{152CF96B-B96B-47A9-92ED-73D64D206F13}">
      <dsp:nvSpPr>
        <dsp:cNvPr id="0" name=""/>
        <dsp:cNvSpPr/>
      </dsp:nvSpPr>
      <dsp:spPr>
        <a:xfrm>
          <a:off x="0" y="2646135"/>
          <a:ext cx="7041012" cy="374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SIM card holder </a:t>
          </a:r>
          <a:endParaRPr lang="en-US" sz="1500" kern="1200"/>
        </a:p>
      </dsp:txBody>
      <dsp:txXfrm>
        <a:off x="18277" y="2664412"/>
        <a:ext cx="7004458" cy="337846"/>
      </dsp:txXfrm>
    </dsp:sp>
    <dsp:sp modelId="{34EA6367-8B4E-4AF4-B698-F4163E712F35}">
      <dsp:nvSpPr>
        <dsp:cNvPr id="0" name=""/>
        <dsp:cNvSpPr/>
      </dsp:nvSpPr>
      <dsp:spPr>
        <a:xfrm>
          <a:off x="0" y="3078135"/>
          <a:ext cx="7041012" cy="374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PCB size: 53mm X 48mmX1.6mm</a:t>
          </a:r>
          <a:endParaRPr lang="en-US" sz="1500" kern="1200"/>
        </a:p>
      </dsp:txBody>
      <dsp:txXfrm>
        <a:off x="18277" y="3096412"/>
        <a:ext cx="7004458" cy="3378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9B109B-F0FC-403A-9F53-9C5FD1C827FE}">
      <dsp:nvSpPr>
        <dsp:cNvPr id="0" name=""/>
        <dsp:cNvSpPr/>
      </dsp:nvSpPr>
      <dsp:spPr>
        <a:xfrm>
          <a:off x="0" y="337183"/>
          <a:ext cx="665516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Fully Compatible with Both the Model A and Model B Raspberry Pi</a:t>
          </a:r>
          <a:endParaRPr lang="en-US" sz="1600" kern="1200"/>
        </a:p>
      </dsp:txBody>
      <dsp:txXfrm>
        <a:off x="18848" y="356031"/>
        <a:ext cx="6617467" cy="348404"/>
      </dsp:txXfrm>
    </dsp:sp>
    <dsp:sp modelId="{AAC73D00-3018-43C8-AC8F-E8A1C57D38A9}">
      <dsp:nvSpPr>
        <dsp:cNvPr id="0" name=""/>
        <dsp:cNvSpPr/>
      </dsp:nvSpPr>
      <dsp:spPr>
        <a:xfrm>
          <a:off x="0" y="766483"/>
          <a:ext cx="665516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5MP Omnivision 5647 Camera Module</a:t>
          </a:r>
          <a:endParaRPr lang="en-US" sz="1500" kern="1200"/>
        </a:p>
      </dsp:txBody>
      <dsp:txXfrm>
        <a:off x="18848" y="785331"/>
        <a:ext cx="6617467" cy="348404"/>
      </dsp:txXfrm>
    </dsp:sp>
    <dsp:sp modelId="{BAB3269C-E407-464E-84F6-9E1263A59D11}">
      <dsp:nvSpPr>
        <dsp:cNvPr id="0" name=""/>
        <dsp:cNvSpPr/>
      </dsp:nvSpPr>
      <dsp:spPr>
        <a:xfrm>
          <a:off x="0" y="1195783"/>
          <a:ext cx="665516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Still Picture Resolution: 2592 x 1944</a:t>
          </a:r>
          <a:endParaRPr lang="en-US" sz="1500" kern="1200"/>
        </a:p>
      </dsp:txBody>
      <dsp:txXfrm>
        <a:off x="18848" y="1214631"/>
        <a:ext cx="6617467" cy="348404"/>
      </dsp:txXfrm>
    </dsp:sp>
    <dsp:sp modelId="{4AB3425B-5D80-49BA-BF17-C0BBB6E64CFC}">
      <dsp:nvSpPr>
        <dsp:cNvPr id="0" name=""/>
        <dsp:cNvSpPr/>
      </dsp:nvSpPr>
      <dsp:spPr>
        <a:xfrm>
          <a:off x="0" y="1625083"/>
          <a:ext cx="665516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Video: Supports 1080p @ 30fps, 720p @ 60fps and 640x480p 60/90 Recording</a:t>
          </a:r>
          <a:endParaRPr lang="en-US" sz="1500" kern="1200"/>
        </a:p>
      </dsp:txBody>
      <dsp:txXfrm>
        <a:off x="18848" y="1643931"/>
        <a:ext cx="6617467" cy="348404"/>
      </dsp:txXfrm>
    </dsp:sp>
    <dsp:sp modelId="{40D83C5C-9FDF-4DBE-A086-64EBB7F54F32}">
      <dsp:nvSpPr>
        <dsp:cNvPr id="0" name=""/>
        <dsp:cNvSpPr/>
      </dsp:nvSpPr>
      <dsp:spPr>
        <a:xfrm>
          <a:off x="0" y="2054383"/>
          <a:ext cx="665516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15-pin MIPI Camera Serial Interface - Plugs Directly into the Raspberry Pi Board</a:t>
          </a:r>
          <a:endParaRPr lang="en-US" sz="1500" kern="1200"/>
        </a:p>
      </dsp:txBody>
      <dsp:txXfrm>
        <a:off x="18848" y="2073231"/>
        <a:ext cx="6617467" cy="348404"/>
      </dsp:txXfrm>
    </dsp:sp>
    <dsp:sp modelId="{2353139B-8AF0-49D0-B428-C1FFEE048952}">
      <dsp:nvSpPr>
        <dsp:cNvPr id="0" name=""/>
        <dsp:cNvSpPr/>
      </dsp:nvSpPr>
      <dsp:spPr>
        <a:xfrm>
          <a:off x="0" y="2483683"/>
          <a:ext cx="665516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Size: 20 x 25 x 9mm</a:t>
          </a:r>
          <a:endParaRPr lang="en-US" sz="1500" kern="1200"/>
        </a:p>
      </dsp:txBody>
      <dsp:txXfrm>
        <a:off x="18848" y="2502531"/>
        <a:ext cx="6617467" cy="348404"/>
      </dsp:txXfrm>
    </dsp:sp>
    <dsp:sp modelId="{F0AE9527-FE2A-456B-A037-0924A07756ED}">
      <dsp:nvSpPr>
        <dsp:cNvPr id="0" name=""/>
        <dsp:cNvSpPr/>
      </dsp:nvSpPr>
      <dsp:spPr>
        <a:xfrm>
          <a:off x="0" y="2905549"/>
          <a:ext cx="665516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Weight 3g</a:t>
          </a:r>
          <a:endParaRPr lang="en-US" sz="1500" kern="1200"/>
        </a:p>
      </dsp:txBody>
      <dsp:txXfrm>
        <a:off x="18848" y="2924397"/>
        <a:ext cx="6617467" cy="348404"/>
      </dsp:txXfrm>
    </dsp:sp>
    <dsp:sp modelId="{72E0896A-CE52-4459-A42E-E4C9EA0C391C}">
      <dsp:nvSpPr>
        <dsp:cNvPr id="0" name=""/>
        <dsp:cNvSpPr/>
      </dsp:nvSpPr>
      <dsp:spPr>
        <a:xfrm>
          <a:off x="0" y="3334849"/>
          <a:ext cx="665516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Fully Compatible with many Raspberry Pi cases</a:t>
          </a:r>
          <a:endParaRPr lang="en-US" sz="1500" kern="1200"/>
        </a:p>
      </dsp:txBody>
      <dsp:txXfrm>
        <a:off x="18848" y="3353697"/>
        <a:ext cx="6617467" cy="34840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9B109B-F0FC-403A-9F53-9C5FD1C827FE}">
      <dsp:nvSpPr>
        <dsp:cNvPr id="0" name=""/>
        <dsp:cNvSpPr/>
      </dsp:nvSpPr>
      <dsp:spPr>
        <a:xfrm>
          <a:off x="0" y="12940"/>
          <a:ext cx="6599517" cy="41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solidFill>
                <a:schemeClr val="tx1"/>
              </a:solidFill>
              <a:effectLst/>
              <a:latin typeface="karla" panose="020F0502020204030204" pitchFamily="2" charset="0"/>
            </a:rPr>
            <a:t>Nominal voltage: 12v</a:t>
          </a:r>
          <a:endParaRPr lang="en-US" sz="1500" kern="1200" dirty="0">
            <a:solidFill>
              <a:schemeClr val="tx1"/>
            </a:solidFill>
          </a:endParaRPr>
        </a:p>
      </dsp:txBody>
      <dsp:txXfrm>
        <a:off x="20104" y="33044"/>
        <a:ext cx="6559309" cy="371632"/>
      </dsp:txXfrm>
    </dsp:sp>
    <dsp:sp modelId="{AAC73D00-3018-43C8-AC8F-E8A1C57D38A9}">
      <dsp:nvSpPr>
        <dsp:cNvPr id="0" name=""/>
        <dsp:cNvSpPr/>
      </dsp:nvSpPr>
      <dsp:spPr>
        <a:xfrm>
          <a:off x="0" y="488140"/>
          <a:ext cx="6599517" cy="41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solidFill>
                <a:schemeClr val="tx1"/>
              </a:solidFill>
              <a:effectLst/>
              <a:latin typeface="karla" panose="020F0502020204030204" pitchFamily="2" charset="0"/>
            </a:rPr>
            <a:t>Input voltage: 12.6V</a:t>
          </a:r>
          <a:endParaRPr lang="en-US" sz="1500" kern="1200" dirty="0">
            <a:solidFill>
              <a:schemeClr val="tx1"/>
            </a:solidFill>
          </a:endParaRPr>
        </a:p>
      </dsp:txBody>
      <dsp:txXfrm>
        <a:off x="20104" y="508244"/>
        <a:ext cx="6559309" cy="371632"/>
      </dsp:txXfrm>
    </dsp:sp>
    <dsp:sp modelId="{BAB3269C-E407-464E-84F6-9E1263A59D11}">
      <dsp:nvSpPr>
        <dsp:cNvPr id="0" name=""/>
        <dsp:cNvSpPr/>
      </dsp:nvSpPr>
      <dsp:spPr>
        <a:xfrm>
          <a:off x="0" y="963340"/>
          <a:ext cx="6599517" cy="41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solidFill>
                <a:schemeClr val="tx1"/>
              </a:solidFill>
              <a:effectLst/>
              <a:latin typeface="karla" panose="020F0502020204030204" pitchFamily="2" charset="0"/>
            </a:rPr>
            <a:t>Output voltage: 8V to 12.6V</a:t>
          </a:r>
          <a:endParaRPr lang="en-US" sz="1500" kern="1200" dirty="0">
            <a:solidFill>
              <a:schemeClr val="tx1"/>
            </a:solidFill>
          </a:endParaRPr>
        </a:p>
      </dsp:txBody>
      <dsp:txXfrm>
        <a:off x="20104" y="983444"/>
        <a:ext cx="6559309" cy="371632"/>
      </dsp:txXfrm>
    </dsp:sp>
    <dsp:sp modelId="{4AB3425B-5D80-49BA-BF17-C0BBB6E64CFC}">
      <dsp:nvSpPr>
        <dsp:cNvPr id="0" name=""/>
        <dsp:cNvSpPr/>
      </dsp:nvSpPr>
      <dsp:spPr>
        <a:xfrm>
          <a:off x="0" y="1438540"/>
          <a:ext cx="6599517" cy="41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effectLst/>
              <a:latin typeface="karla" panose="020F0502020204030204" pitchFamily="2" charset="0"/>
            </a:rPr>
            <a:t>Battery capacity</a:t>
          </a:r>
          <a:r>
            <a:rPr lang="en-GB" sz="1500" b="0" i="0" kern="1200">
              <a:effectLst/>
              <a:latin typeface="karla" panose="020F0502020204030204" pitchFamily="2" charset="0"/>
            </a:rPr>
            <a:t>: 12</a:t>
          </a:r>
          <a:r>
            <a:rPr lang="en-US" sz="1500" b="0" i="0" kern="1200">
              <a:effectLst/>
              <a:latin typeface="karla" panose="020F0502020204030204" pitchFamily="2" charset="0"/>
            </a:rPr>
            <a:t>0</a:t>
          </a:r>
          <a:r>
            <a:rPr lang="en-GB" sz="1500" b="0" i="0" kern="1200">
              <a:effectLst/>
              <a:latin typeface="karla" panose="020F0502020204030204" pitchFamily="2" charset="0"/>
            </a:rPr>
            <a:t>000mah (</a:t>
          </a:r>
          <a:r>
            <a:rPr lang="en-US" sz="1500" b="0" i="0" kern="1200">
              <a:effectLst/>
              <a:latin typeface="karla" panose="020F0502020204030204" pitchFamily="2" charset="0"/>
            </a:rPr>
            <a:t>12</a:t>
          </a:r>
          <a:r>
            <a:rPr lang="en-GB" sz="1500" b="0" i="0" kern="1200">
              <a:effectLst/>
              <a:latin typeface="karla" panose="020F0502020204030204" pitchFamily="2" charset="0"/>
            </a:rPr>
            <a:t>Ah</a:t>
          </a:r>
          <a:r>
            <a:rPr lang="en-GB" sz="1500" b="0" i="0" kern="1200" dirty="0">
              <a:effectLst/>
              <a:latin typeface="karla" panose="020F0502020204030204" pitchFamily="2" charset="0"/>
            </a:rPr>
            <a:t>), deviation ±5%,</a:t>
          </a:r>
          <a:endParaRPr lang="en-US" sz="1500" kern="1200" dirty="0"/>
        </a:p>
      </dsp:txBody>
      <dsp:txXfrm>
        <a:off x="20104" y="1458644"/>
        <a:ext cx="6559309" cy="371632"/>
      </dsp:txXfrm>
    </dsp:sp>
    <dsp:sp modelId="{40D83C5C-9FDF-4DBE-A086-64EBB7F54F32}">
      <dsp:nvSpPr>
        <dsp:cNvPr id="0" name=""/>
        <dsp:cNvSpPr/>
      </dsp:nvSpPr>
      <dsp:spPr>
        <a:xfrm>
          <a:off x="0" y="1913741"/>
          <a:ext cx="6599517" cy="41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effectLst/>
              <a:latin typeface="karla" panose="020F0502020204030204" pitchFamily="2" charset="0"/>
            </a:rPr>
            <a:t>Size: 56*60*66 mm , deviation ±5mm</a:t>
          </a:r>
          <a:endParaRPr lang="en-US" sz="1500" kern="1200" dirty="0"/>
        </a:p>
      </dsp:txBody>
      <dsp:txXfrm>
        <a:off x="20104" y="1933845"/>
        <a:ext cx="6559309" cy="371632"/>
      </dsp:txXfrm>
    </dsp:sp>
    <dsp:sp modelId="{2353139B-8AF0-49D0-B428-C1FFEE048952}">
      <dsp:nvSpPr>
        <dsp:cNvPr id="0" name=""/>
        <dsp:cNvSpPr/>
      </dsp:nvSpPr>
      <dsp:spPr>
        <a:xfrm>
          <a:off x="0" y="2388941"/>
          <a:ext cx="6599517" cy="41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effectLst/>
              <a:latin typeface="karla" panose="020F0502020204030204" pitchFamily="2" charset="0"/>
            </a:rPr>
            <a:t>Packing: Blue PVC</a:t>
          </a:r>
          <a:endParaRPr lang="en-US" sz="1500" kern="1200" dirty="0"/>
        </a:p>
      </dsp:txBody>
      <dsp:txXfrm>
        <a:off x="20104" y="2409045"/>
        <a:ext cx="6559309" cy="371632"/>
      </dsp:txXfrm>
    </dsp:sp>
    <dsp:sp modelId="{F0AE9527-FE2A-456B-A037-0924A07756ED}">
      <dsp:nvSpPr>
        <dsp:cNvPr id="0" name=""/>
        <dsp:cNvSpPr/>
      </dsp:nvSpPr>
      <dsp:spPr>
        <a:xfrm>
          <a:off x="0" y="2853237"/>
          <a:ext cx="6599517" cy="41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effectLst/>
              <a:latin typeface="karla" panose="020F0502020204030204" pitchFamily="2" charset="0"/>
            </a:rPr>
            <a:t>With protection circuit: have overcharge, over discharge, </a:t>
          </a:r>
          <a:r>
            <a:rPr lang="en-GB" sz="1500" b="0" i="0" kern="1200">
              <a:effectLst/>
              <a:latin typeface="karla" panose="020F0502020204030204" pitchFamily="2" charset="0"/>
            </a:rPr>
            <a:t>over current</a:t>
          </a:r>
          <a:endParaRPr lang="en-US" sz="1500" kern="1200" dirty="0"/>
        </a:p>
      </dsp:txBody>
      <dsp:txXfrm>
        <a:off x="20104" y="2873341"/>
        <a:ext cx="6559309" cy="37163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185E04-7885-4A3E-B33F-5618F53544EF}">
      <dsp:nvSpPr>
        <dsp:cNvPr id="0" name=""/>
        <dsp:cNvSpPr/>
      </dsp:nvSpPr>
      <dsp:spPr>
        <a:xfrm>
          <a:off x="0" y="45147"/>
          <a:ext cx="6557013" cy="41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Input voltage: from 3 V to 40 V</a:t>
          </a:r>
          <a:endParaRPr lang="en-US" sz="1500" kern="1200" dirty="0">
            <a:solidFill>
              <a:schemeClr val="tx1"/>
            </a:solidFill>
            <a:latin typeface="+mn-lt"/>
          </a:endParaRPr>
        </a:p>
      </dsp:txBody>
      <dsp:txXfrm>
        <a:off x="20104" y="65251"/>
        <a:ext cx="6516805" cy="371632"/>
      </dsp:txXfrm>
    </dsp:sp>
    <dsp:sp modelId="{D3B3A56D-6C34-4577-A62F-D3023C3E65AD}">
      <dsp:nvSpPr>
        <dsp:cNvPr id="0" name=""/>
        <dsp:cNvSpPr/>
      </dsp:nvSpPr>
      <dsp:spPr>
        <a:xfrm>
          <a:off x="0" y="520347"/>
          <a:ext cx="6557013" cy="41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Adjustable output voltage: from 1.5 V to 35 V</a:t>
          </a:r>
          <a:endParaRPr lang="en-US" sz="1500" kern="1200" dirty="0">
            <a:solidFill>
              <a:schemeClr val="tx1"/>
            </a:solidFill>
            <a:latin typeface="+mn-lt"/>
          </a:endParaRPr>
        </a:p>
      </dsp:txBody>
      <dsp:txXfrm>
        <a:off x="20104" y="540451"/>
        <a:ext cx="6516805" cy="371632"/>
      </dsp:txXfrm>
    </dsp:sp>
    <dsp:sp modelId="{079B109B-F0FC-403A-9F53-9C5FD1C827FE}">
      <dsp:nvSpPr>
        <dsp:cNvPr id="0" name=""/>
        <dsp:cNvSpPr/>
      </dsp:nvSpPr>
      <dsp:spPr>
        <a:xfrm>
          <a:off x="0" y="995547"/>
          <a:ext cx="6557013" cy="41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>
              <a:effectLst/>
              <a:latin typeface="+mn-lt"/>
            </a:rPr>
            <a:t>Rated </a:t>
          </a:r>
          <a:r>
            <a:rPr lang="en-GB" sz="1500" b="0" i="0" kern="1200" dirty="0">
              <a:effectLst/>
              <a:latin typeface="+mn-lt"/>
            </a:rPr>
            <a:t>Output Current</a:t>
          </a:r>
          <a:r>
            <a:rPr lang="en-GB" sz="1500" b="0" i="0" kern="1200">
              <a:effectLst/>
              <a:latin typeface="+mn-lt"/>
            </a:rPr>
            <a:t>: 2A</a:t>
          </a:r>
          <a:endParaRPr lang="en-US" sz="1500" kern="1200" dirty="0">
            <a:solidFill>
              <a:schemeClr val="tx1"/>
            </a:solidFill>
            <a:latin typeface="+mn-lt"/>
          </a:endParaRPr>
        </a:p>
      </dsp:txBody>
      <dsp:txXfrm>
        <a:off x="20104" y="1015651"/>
        <a:ext cx="6516805" cy="371632"/>
      </dsp:txXfrm>
    </dsp:sp>
    <dsp:sp modelId="{AAC73D00-3018-43C8-AC8F-E8A1C57D38A9}">
      <dsp:nvSpPr>
        <dsp:cNvPr id="0" name=""/>
        <dsp:cNvSpPr/>
      </dsp:nvSpPr>
      <dsp:spPr>
        <a:xfrm>
          <a:off x="0" y="1470747"/>
          <a:ext cx="6557013" cy="41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>
              <a:effectLst/>
              <a:latin typeface="+mn-lt"/>
            </a:rPr>
            <a:t>maximum load current can reach 3A </a:t>
          </a:r>
          <a:r>
            <a:rPr lang="en-GB" sz="1500" b="0" i="0" kern="1200" dirty="0">
              <a:effectLst/>
              <a:latin typeface="+mn-lt"/>
            </a:rPr>
            <a:t>with an additional heatsink</a:t>
          </a:r>
          <a:endParaRPr lang="en-US" sz="1500" kern="1200" dirty="0">
            <a:solidFill>
              <a:schemeClr val="tx1"/>
            </a:solidFill>
            <a:latin typeface="+mn-lt"/>
          </a:endParaRPr>
        </a:p>
      </dsp:txBody>
      <dsp:txXfrm>
        <a:off x="20104" y="1490851"/>
        <a:ext cx="6516805" cy="371632"/>
      </dsp:txXfrm>
    </dsp:sp>
    <dsp:sp modelId="{BAB3269C-E407-464E-84F6-9E1263A59D11}">
      <dsp:nvSpPr>
        <dsp:cNvPr id="0" name=""/>
        <dsp:cNvSpPr/>
      </dsp:nvSpPr>
      <dsp:spPr>
        <a:xfrm>
          <a:off x="0" y="1945947"/>
          <a:ext cx="6557013" cy="41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effectLst/>
              <a:latin typeface="+mn-lt"/>
            </a:rPr>
            <a:t>Efficiency: Up to 92%</a:t>
          </a:r>
          <a:endParaRPr lang="en-US" sz="1500" kern="1200" dirty="0">
            <a:solidFill>
              <a:schemeClr val="tx1"/>
            </a:solidFill>
            <a:latin typeface="+mn-lt"/>
          </a:endParaRPr>
        </a:p>
      </dsp:txBody>
      <dsp:txXfrm>
        <a:off x="20104" y="1966051"/>
        <a:ext cx="6516805" cy="371632"/>
      </dsp:txXfrm>
    </dsp:sp>
    <dsp:sp modelId="{4AB3425B-5D80-49BA-BF17-C0BBB6E64CFC}">
      <dsp:nvSpPr>
        <dsp:cNvPr id="0" name=""/>
        <dsp:cNvSpPr/>
      </dsp:nvSpPr>
      <dsp:spPr>
        <a:xfrm>
          <a:off x="0" y="2421147"/>
          <a:ext cx="6557013" cy="41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effectLst/>
              <a:latin typeface="+mn-lt"/>
            </a:rPr>
            <a:t>Operating Temperature Range: -40°C to +85°C at output power of 10W or less</a:t>
          </a:r>
          <a:endParaRPr lang="en-US" sz="1500" kern="1200" dirty="0">
            <a:latin typeface="+mn-lt"/>
          </a:endParaRPr>
        </a:p>
      </dsp:txBody>
      <dsp:txXfrm>
        <a:off x="20104" y="2441251"/>
        <a:ext cx="6516805" cy="371632"/>
      </dsp:txXfrm>
    </dsp:sp>
    <dsp:sp modelId="{40D83C5C-9FDF-4DBE-A086-64EBB7F54F32}">
      <dsp:nvSpPr>
        <dsp:cNvPr id="0" name=""/>
        <dsp:cNvSpPr/>
      </dsp:nvSpPr>
      <dsp:spPr>
        <a:xfrm>
          <a:off x="0" y="2896347"/>
          <a:ext cx="6557013" cy="41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effectLst/>
              <a:latin typeface="+mn-lt"/>
            </a:rPr>
            <a:t>Switching Frequency: 150kHz</a:t>
          </a:r>
          <a:endParaRPr lang="en-US" sz="1500" kern="1200" dirty="0">
            <a:latin typeface="+mn-lt"/>
          </a:endParaRPr>
        </a:p>
      </dsp:txBody>
      <dsp:txXfrm>
        <a:off x="20104" y="2916451"/>
        <a:ext cx="6516805" cy="37163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FA13A3-CCCF-46A6-9676-3B25A88B8076}">
      <dsp:nvSpPr>
        <dsp:cNvPr id="0" name=""/>
        <dsp:cNvSpPr/>
      </dsp:nvSpPr>
      <dsp:spPr>
        <a:xfrm>
          <a:off x="0" y="0"/>
          <a:ext cx="6638925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9609617-131B-4327-A7EA-645A63A7744B}">
      <dsp:nvSpPr>
        <dsp:cNvPr id="0" name=""/>
        <dsp:cNvSpPr/>
      </dsp:nvSpPr>
      <dsp:spPr>
        <a:xfrm>
          <a:off x="0" y="0"/>
          <a:ext cx="1327785" cy="5511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Poppins" panose="00000500000000000000" pitchFamily="2" charset="0"/>
              <a:cs typeface="Poppins" panose="00000500000000000000" pitchFamily="2" charset="0"/>
            </a:rPr>
            <a:t>Functions</a:t>
          </a:r>
          <a:endParaRPr lang="ar-EG" sz="1600" b="1" kern="1200">
            <a:latin typeface="Poppins" panose="00000500000000000000" pitchFamily="2" charset="0"/>
          </a:endParaRPr>
        </a:p>
      </dsp:txBody>
      <dsp:txXfrm>
        <a:off x="0" y="0"/>
        <a:ext cx="1327785" cy="5511800"/>
      </dsp:txXfrm>
    </dsp:sp>
    <dsp:sp modelId="{94CC030C-825C-4912-8D56-A9C9E053E0CD}">
      <dsp:nvSpPr>
        <dsp:cNvPr id="0" name=""/>
        <dsp:cNvSpPr/>
      </dsp:nvSpPr>
      <dsp:spPr>
        <a:xfrm>
          <a:off x="1427368" y="23750"/>
          <a:ext cx="5211556" cy="475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solidFill>
                <a:schemeClr val="tx1"/>
              </a:solidFill>
              <a:latin typeface="Poppins" panose="00000500000000000000" pitchFamily="2" charset="0"/>
            </a:rPr>
            <a:t>Send AT commands</a:t>
          </a:r>
          <a:endParaRPr lang="ar-EG" sz="1600" b="1" kern="1200">
            <a:solidFill>
              <a:schemeClr val="tx1"/>
            </a:solidFill>
            <a:latin typeface="Poppins" panose="00000500000000000000" pitchFamily="2" charset="0"/>
          </a:endParaRPr>
        </a:p>
      </dsp:txBody>
      <dsp:txXfrm>
        <a:off x="1427368" y="23750"/>
        <a:ext cx="5211556" cy="475015"/>
      </dsp:txXfrm>
    </dsp:sp>
    <dsp:sp modelId="{465257A5-E752-46F5-BB20-5EB50D3BF62B}">
      <dsp:nvSpPr>
        <dsp:cNvPr id="0" name=""/>
        <dsp:cNvSpPr/>
      </dsp:nvSpPr>
      <dsp:spPr>
        <a:xfrm>
          <a:off x="1327785" y="498766"/>
          <a:ext cx="53111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E726F28-2EC7-4B75-A9FD-E9E2A834AD20}">
      <dsp:nvSpPr>
        <dsp:cNvPr id="0" name=""/>
        <dsp:cNvSpPr/>
      </dsp:nvSpPr>
      <dsp:spPr>
        <a:xfrm>
          <a:off x="1427368" y="522517"/>
          <a:ext cx="5211556" cy="475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Poppins" panose="00000500000000000000" pitchFamily="2" charset="0"/>
            </a:rPr>
            <a:t>Parses sms</a:t>
          </a:r>
          <a:endParaRPr lang="ar-EG" sz="1600" b="1" kern="1200">
            <a:latin typeface="Poppins" panose="00000500000000000000" pitchFamily="2" charset="0"/>
          </a:endParaRPr>
        </a:p>
      </dsp:txBody>
      <dsp:txXfrm>
        <a:off x="1427368" y="522517"/>
        <a:ext cx="5211556" cy="475015"/>
      </dsp:txXfrm>
    </dsp:sp>
    <dsp:sp modelId="{C0EB1099-A1F3-40E9-B002-7015FFBFF53A}">
      <dsp:nvSpPr>
        <dsp:cNvPr id="0" name=""/>
        <dsp:cNvSpPr/>
      </dsp:nvSpPr>
      <dsp:spPr>
        <a:xfrm>
          <a:off x="1327785" y="997533"/>
          <a:ext cx="53111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61EFCF8-1281-4C41-907B-4DAAD7C07395}">
      <dsp:nvSpPr>
        <dsp:cNvPr id="0" name=""/>
        <dsp:cNvSpPr/>
      </dsp:nvSpPr>
      <dsp:spPr>
        <a:xfrm>
          <a:off x="1427368" y="1021284"/>
          <a:ext cx="5211556" cy="475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Poppins" panose="00000500000000000000" pitchFamily="2" charset="0"/>
              <a:cs typeface="Poppins" panose="00000500000000000000" pitchFamily="2" charset="0"/>
            </a:rPr>
            <a:t>Read sms</a:t>
          </a:r>
          <a:endParaRPr lang="ar-EG" sz="1600" b="1" kern="1200">
            <a:latin typeface="Poppins" panose="00000500000000000000" pitchFamily="2" charset="0"/>
          </a:endParaRPr>
        </a:p>
      </dsp:txBody>
      <dsp:txXfrm>
        <a:off x="1427368" y="1021284"/>
        <a:ext cx="5211556" cy="475015"/>
      </dsp:txXfrm>
    </dsp:sp>
    <dsp:sp modelId="{45D2D383-DD02-45CD-872D-00BC2288957C}">
      <dsp:nvSpPr>
        <dsp:cNvPr id="0" name=""/>
        <dsp:cNvSpPr/>
      </dsp:nvSpPr>
      <dsp:spPr>
        <a:xfrm>
          <a:off x="1327785" y="1496300"/>
          <a:ext cx="53111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2D51B9D-7FE1-40B4-A524-AE4AA12ACBB7}">
      <dsp:nvSpPr>
        <dsp:cNvPr id="0" name=""/>
        <dsp:cNvSpPr/>
      </dsp:nvSpPr>
      <dsp:spPr>
        <a:xfrm>
          <a:off x="1427368" y="1520051"/>
          <a:ext cx="5211556" cy="475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Poppins" panose="00000500000000000000" pitchFamily="2" charset="0"/>
              <a:cs typeface="Poppins" panose="00000500000000000000" pitchFamily="2" charset="0"/>
            </a:rPr>
            <a:t>Send sms</a:t>
          </a:r>
          <a:endParaRPr lang="ar-EG" sz="1600" b="1" kern="1200">
            <a:latin typeface="Poppins" panose="00000500000000000000" pitchFamily="2" charset="0"/>
          </a:endParaRPr>
        </a:p>
      </dsp:txBody>
      <dsp:txXfrm>
        <a:off x="1427368" y="1520051"/>
        <a:ext cx="5211556" cy="475015"/>
      </dsp:txXfrm>
    </dsp:sp>
    <dsp:sp modelId="{CC61A227-8F0F-4611-A7B5-09F7B52E90DE}">
      <dsp:nvSpPr>
        <dsp:cNvPr id="0" name=""/>
        <dsp:cNvSpPr/>
      </dsp:nvSpPr>
      <dsp:spPr>
        <a:xfrm>
          <a:off x="1327785" y="1995067"/>
          <a:ext cx="53111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4F96905-72C6-49D7-BCA4-67760F65AFEC}">
      <dsp:nvSpPr>
        <dsp:cNvPr id="0" name=""/>
        <dsp:cNvSpPr/>
      </dsp:nvSpPr>
      <dsp:spPr>
        <a:xfrm>
          <a:off x="1427368" y="2018817"/>
          <a:ext cx="5211556" cy="475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Poppins" panose="00000500000000000000" pitchFamily="2" charset="0"/>
              <a:cs typeface="Poppins" panose="00000500000000000000" pitchFamily="2" charset="0"/>
            </a:rPr>
            <a:t>Make call</a:t>
          </a:r>
          <a:endParaRPr lang="ar-EG" sz="1600" b="1" kern="1200">
            <a:latin typeface="Poppins" panose="00000500000000000000" pitchFamily="2" charset="0"/>
          </a:endParaRPr>
        </a:p>
      </dsp:txBody>
      <dsp:txXfrm>
        <a:off x="1427368" y="2018817"/>
        <a:ext cx="5211556" cy="475015"/>
      </dsp:txXfrm>
    </dsp:sp>
    <dsp:sp modelId="{08CDD412-5F38-4D35-8B7B-1F1675FE2016}">
      <dsp:nvSpPr>
        <dsp:cNvPr id="0" name=""/>
        <dsp:cNvSpPr/>
      </dsp:nvSpPr>
      <dsp:spPr>
        <a:xfrm>
          <a:off x="1327785" y="2493833"/>
          <a:ext cx="53111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84E6E00-F54C-4BE0-9E46-529BFCBA32DA}">
      <dsp:nvSpPr>
        <dsp:cNvPr id="0" name=""/>
        <dsp:cNvSpPr/>
      </dsp:nvSpPr>
      <dsp:spPr>
        <a:xfrm>
          <a:off x="1427368" y="2517584"/>
          <a:ext cx="5211556" cy="475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Poppins" panose="00000500000000000000" pitchFamily="2" charset="0"/>
              <a:cs typeface="Poppins" panose="00000500000000000000" pitchFamily="2" charset="0"/>
            </a:rPr>
            <a:t>Hang up</a:t>
          </a:r>
          <a:endParaRPr lang="ar-EG" sz="1600" b="1" kern="1200">
            <a:latin typeface="Poppins" panose="00000500000000000000" pitchFamily="2" charset="0"/>
          </a:endParaRPr>
        </a:p>
      </dsp:txBody>
      <dsp:txXfrm>
        <a:off x="1427368" y="2517584"/>
        <a:ext cx="5211556" cy="475015"/>
      </dsp:txXfrm>
    </dsp:sp>
    <dsp:sp modelId="{E474E1D8-BBA9-46CA-8EB5-0BCB83EC4528}">
      <dsp:nvSpPr>
        <dsp:cNvPr id="0" name=""/>
        <dsp:cNvSpPr/>
      </dsp:nvSpPr>
      <dsp:spPr>
        <a:xfrm>
          <a:off x="1327785" y="2992600"/>
          <a:ext cx="53111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B136025-FFA9-4D03-A9E0-C100E443E53B}">
      <dsp:nvSpPr>
        <dsp:cNvPr id="0" name=""/>
        <dsp:cNvSpPr/>
      </dsp:nvSpPr>
      <dsp:spPr>
        <a:xfrm>
          <a:off x="1427368" y="3016351"/>
          <a:ext cx="5211556" cy="475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Poppins" panose="00000500000000000000" pitchFamily="2" charset="0"/>
              <a:cs typeface="Poppins" panose="00000500000000000000" pitchFamily="2" charset="0"/>
            </a:rPr>
            <a:t>Check network</a:t>
          </a:r>
          <a:endParaRPr lang="ar-EG" sz="1600" b="1" kern="1200">
            <a:latin typeface="Poppins" panose="00000500000000000000" pitchFamily="2" charset="0"/>
          </a:endParaRPr>
        </a:p>
      </dsp:txBody>
      <dsp:txXfrm>
        <a:off x="1427368" y="3016351"/>
        <a:ext cx="5211556" cy="475015"/>
      </dsp:txXfrm>
    </dsp:sp>
    <dsp:sp modelId="{E54317C3-C371-4E28-A741-4ABE68B73BD5}">
      <dsp:nvSpPr>
        <dsp:cNvPr id="0" name=""/>
        <dsp:cNvSpPr/>
      </dsp:nvSpPr>
      <dsp:spPr>
        <a:xfrm>
          <a:off x="1327785" y="3491367"/>
          <a:ext cx="53111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E98C122-0257-40B2-880C-0F6EBC08682B}">
      <dsp:nvSpPr>
        <dsp:cNvPr id="0" name=""/>
        <dsp:cNvSpPr/>
      </dsp:nvSpPr>
      <dsp:spPr>
        <a:xfrm>
          <a:off x="1427368" y="3515118"/>
          <a:ext cx="5211556" cy="475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Poppins" panose="00000500000000000000" pitchFamily="2" charset="0"/>
              <a:cs typeface="Poppins" panose="00000500000000000000" pitchFamily="2" charset="0"/>
            </a:rPr>
            <a:t>http get</a:t>
          </a:r>
          <a:endParaRPr lang="ar-EG" sz="1600" b="1" kern="1200">
            <a:latin typeface="Poppins" panose="00000500000000000000" pitchFamily="2" charset="0"/>
          </a:endParaRPr>
        </a:p>
      </dsp:txBody>
      <dsp:txXfrm>
        <a:off x="1427368" y="3515118"/>
        <a:ext cx="5211556" cy="475015"/>
      </dsp:txXfrm>
    </dsp:sp>
    <dsp:sp modelId="{C6BDC032-FDFC-4B5E-9CC2-C15B8FBD88DA}">
      <dsp:nvSpPr>
        <dsp:cNvPr id="0" name=""/>
        <dsp:cNvSpPr/>
      </dsp:nvSpPr>
      <dsp:spPr>
        <a:xfrm>
          <a:off x="1327785" y="3990134"/>
          <a:ext cx="53111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FDFFCA3-3ABD-43EC-B813-79804A0790FE}">
      <dsp:nvSpPr>
        <dsp:cNvPr id="0" name=""/>
        <dsp:cNvSpPr/>
      </dsp:nvSpPr>
      <dsp:spPr>
        <a:xfrm>
          <a:off x="1427368" y="4013884"/>
          <a:ext cx="5211556" cy="475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Poppins" panose="00000500000000000000" pitchFamily="2" charset="0"/>
              <a:cs typeface="Poppins" panose="00000500000000000000" pitchFamily="2" charset="0"/>
            </a:rPr>
            <a:t>http post</a:t>
          </a:r>
          <a:endParaRPr lang="ar-EG" sz="1600" b="1" kern="1200">
            <a:latin typeface="Poppins" panose="00000500000000000000" pitchFamily="2" charset="0"/>
          </a:endParaRPr>
        </a:p>
      </dsp:txBody>
      <dsp:txXfrm>
        <a:off x="1427368" y="4013884"/>
        <a:ext cx="5211556" cy="475015"/>
      </dsp:txXfrm>
    </dsp:sp>
    <dsp:sp modelId="{76C0E1AD-5317-426D-9507-E151C6FFCE17}">
      <dsp:nvSpPr>
        <dsp:cNvPr id="0" name=""/>
        <dsp:cNvSpPr/>
      </dsp:nvSpPr>
      <dsp:spPr>
        <a:xfrm>
          <a:off x="1327785" y="4488900"/>
          <a:ext cx="53111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39DAE71-164D-4962-B8D5-F4371253748D}">
      <dsp:nvSpPr>
        <dsp:cNvPr id="0" name=""/>
        <dsp:cNvSpPr/>
      </dsp:nvSpPr>
      <dsp:spPr>
        <a:xfrm>
          <a:off x="1427368" y="4512651"/>
          <a:ext cx="5211556" cy="475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Poppins" panose="00000500000000000000" pitchFamily="2" charset="0"/>
              <a:cs typeface="Poppins" panose="00000500000000000000" pitchFamily="2" charset="0"/>
            </a:rPr>
            <a:t>Check sim status</a:t>
          </a:r>
          <a:endParaRPr lang="ar-EG" sz="1600" b="1" kern="1200">
            <a:latin typeface="Poppins" panose="00000500000000000000" pitchFamily="2" charset="0"/>
          </a:endParaRPr>
        </a:p>
      </dsp:txBody>
      <dsp:txXfrm>
        <a:off x="1427368" y="4512651"/>
        <a:ext cx="5211556" cy="475015"/>
      </dsp:txXfrm>
    </dsp:sp>
    <dsp:sp modelId="{AA1BC55C-AC78-40AF-9DCA-459E886353A2}">
      <dsp:nvSpPr>
        <dsp:cNvPr id="0" name=""/>
        <dsp:cNvSpPr/>
      </dsp:nvSpPr>
      <dsp:spPr>
        <a:xfrm>
          <a:off x="1327785" y="4987667"/>
          <a:ext cx="53111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AF0CEA8-5BB4-419D-B75C-CF7050837078}">
      <dsp:nvSpPr>
        <dsp:cNvPr id="0" name=""/>
        <dsp:cNvSpPr/>
      </dsp:nvSpPr>
      <dsp:spPr>
        <a:xfrm>
          <a:off x="1427368" y="5011418"/>
          <a:ext cx="5211556" cy="475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Poppins" panose="00000500000000000000" pitchFamily="2" charset="0"/>
              <a:cs typeface="Poppins" panose="00000500000000000000" pitchFamily="2" charset="0"/>
            </a:rPr>
            <a:t>Get battery status</a:t>
          </a:r>
          <a:endParaRPr lang="ar-EG" sz="1600" b="1" kern="1200">
            <a:latin typeface="Poppins" panose="00000500000000000000" pitchFamily="2" charset="0"/>
          </a:endParaRPr>
        </a:p>
      </dsp:txBody>
      <dsp:txXfrm>
        <a:off x="1427368" y="5011418"/>
        <a:ext cx="5211556" cy="475015"/>
      </dsp:txXfrm>
    </dsp:sp>
    <dsp:sp modelId="{D00DEB39-DB29-4B32-8259-923DFBB5EDAE}">
      <dsp:nvSpPr>
        <dsp:cNvPr id="0" name=""/>
        <dsp:cNvSpPr/>
      </dsp:nvSpPr>
      <dsp:spPr>
        <a:xfrm>
          <a:off x="1327785" y="5486434"/>
          <a:ext cx="53111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B711C-D688-4342-825E-7082E5CB58F1}">
      <dsp:nvSpPr>
        <dsp:cNvPr id="0" name=""/>
        <dsp:cNvSpPr/>
      </dsp:nvSpPr>
      <dsp:spPr>
        <a:xfrm>
          <a:off x="2692782" y="2755900"/>
          <a:ext cx="1156413" cy="6733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5114" y="0"/>
              </a:lnTo>
              <a:lnTo>
                <a:pt x="495114" y="673369"/>
              </a:lnTo>
              <a:lnTo>
                <a:pt x="1156413" y="673369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25211-3169-427C-892F-E766EC616F0E}">
      <dsp:nvSpPr>
        <dsp:cNvPr id="0" name=""/>
        <dsp:cNvSpPr/>
      </dsp:nvSpPr>
      <dsp:spPr>
        <a:xfrm>
          <a:off x="2692782" y="2119643"/>
          <a:ext cx="1156479" cy="636256"/>
        </a:xfrm>
        <a:custGeom>
          <a:avLst/>
          <a:gdLst/>
          <a:ahLst/>
          <a:cxnLst/>
          <a:rect l="0" t="0" r="0" b="0"/>
          <a:pathLst>
            <a:path>
              <a:moveTo>
                <a:pt x="0" y="636256"/>
              </a:moveTo>
              <a:lnTo>
                <a:pt x="495180" y="636256"/>
              </a:lnTo>
              <a:lnTo>
                <a:pt x="495180" y="0"/>
              </a:lnTo>
              <a:lnTo>
                <a:pt x="1156479" y="0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D0399B-9E3C-490F-A568-47A0F734D2C2}">
      <dsp:nvSpPr>
        <dsp:cNvPr id="0" name=""/>
        <dsp:cNvSpPr/>
      </dsp:nvSpPr>
      <dsp:spPr>
        <a:xfrm>
          <a:off x="236" y="2424573"/>
          <a:ext cx="2692545" cy="66265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latin typeface="Poppins" panose="00000500000000000000" pitchFamily="2" charset="0"/>
              <a:cs typeface="Poppins" panose="00000500000000000000" pitchFamily="2" charset="0"/>
            </a:rPr>
            <a:t>Functions</a:t>
          </a:r>
          <a:endParaRPr lang="ar-EG" sz="2400" b="1" kern="1200">
            <a:latin typeface="Poppins" panose="00000500000000000000" pitchFamily="2" charset="0"/>
          </a:endParaRPr>
        </a:p>
      </dsp:txBody>
      <dsp:txXfrm>
        <a:off x="236" y="2424573"/>
        <a:ext cx="2692545" cy="662652"/>
      </dsp:txXfrm>
    </dsp:sp>
    <dsp:sp modelId="{70D4EF1D-1236-4500-85BB-F010DE2D18BC}">
      <dsp:nvSpPr>
        <dsp:cNvPr id="0" name=""/>
        <dsp:cNvSpPr/>
      </dsp:nvSpPr>
      <dsp:spPr>
        <a:xfrm>
          <a:off x="3849262" y="1791190"/>
          <a:ext cx="2623307" cy="6569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chemeClr val="tx1"/>
              </a:solidFill>
              <a:latin typeface="Poppins" panose="00000500000000000000" pitchFamily="2" charset="0"/>
            </a:rPr>
            <a:t>Generate frames</a:t>
          </a:r>
          <a:endParaRPr lang="ar-EG" sz="2000" b="1" kern="1200">
            <a:solidFill>
              <a:schemeClr val="tx1"/>
            </a:solidFill>
            <a:latin typeface="Poppins" panose="00000500000000000000" pitchFamily="2" charset="0"/>
          </a:endParaRPr>
        </a:p>
      </dsp:txBody>
      <dsp:txXfrm>
        <a:off x="3849262" y="1791190"/>
        <a:ext cx="2623307" cy="656904"/>
      </dsp:txXfrm>
    </dsp:sp>
    <dsp:sp modelId="{F59E0AAA-D63D-4D64-A3E1-8ECE9774A983}">
      <dsp:nvSpPr>
        <dsp:cNvPr id="0" name=""/>
        <dsp:cNvSpPr/>
      </dsp:nvSpPr>
      <dsp:spPr>
        <a:xfrm>
          <a:off x="3849196" y="3118384"/>
          <a:ext cx="2487542" cy="6217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Poppins" panose="00000500000000000000" pitchFamily="2" charset="0"/>
            </a:rPr>
            <a:t>Video feed</a:t>
          </a:r>
          <a:endParaRPr lang="ar-EG" sz="2000" b="1" kern="1200">
            <a:latin typeface="Poppins" panose="00000500000000000000" pitchFamily="2" charset="0"/>
          </a:endParaRPr>
        </a:p>
      </dsp:txBody>
      <dsp:txXfrm>
        <a:off x="3849196" y="3118384"/>
        <a:ext cx="2487542" cy="62176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4D32A5-BB0D-4006-9AA1-999A56A04893}">
      <dsp:nvSpPr>
        <dsp:cNvPr id="0" name=""/>
        <dsp:cNvSpPr/>
      </dsp:nvSpPr>
      <dsp:spPr>
        <a:xfrm>
          <a:off x="2149374" y="2755900"/>
          <a:ext cx="922216" cy="11800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95446" y="0"/>
              </a:lnTo>
              <a:lnTo>
                <a:pt x="395446" y="1180045"/>
              </a:lnTo>
              <a:lnTo>
                <a:pt x="922216" y="1180045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0B711C-D688-4342-825E-7082E5CB58F1}">
      <dsp:nvSpPr>
        <dsp:cNvPr id="0" name=""/>
        <dsp:cNvSpPr/>
      </dsp:nvSpPr>
      <dsp:spPr>
        <a:xfrm>
          <a:off x="2149374" y="2708581"/>
          <a:ext cx="9211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7318"/>
              </a:moveTo>
              <a:lnTo>
                <a:pt x="394392" y="47318"/>
              </a:lnTo>
              <a:lnTo>
                <a:pt x="394392" y="45720"/>
              </a:lnTo>
              <a:lnTo>
                <a:pt x="921162" y="45720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25211-3169-427C-892F-E766EC616F0E}">
      <dsp:nvSpPr>
        <dsp:cNvPr id="0" name=""/>
        <dsp:cNvSpPr/>
      </dsp:nvSpPr>
      <dsp:spPr>
        <a:xfrm>
          <a:off x="2149374" y="1697277"/>
          <a:ext cx="921215" cy="1058622"/>
        </a:xfrm>
        <a:custGeom>
          <a:avLst/>
          <a:gdLst/>
          <a:ahLst/>
          <a:cxnLst/>
          <a:rect l="0" t="0" r="0" b="0"/>
          <a:pathLst>
            <a:path>
              <a:moveTo>
                <a:pt x="0" y="1058622"/>
              </a:moveTo>
              <a:lnTo>
                <a:pt x="394445" y="1058622"/>
              </a:lnTo>
              <a:lnTo>
                <a:pt x="394445" y="0"/>
              </a:lnTo>
              <a:lnTo>
                <a:pt x="921215" y="0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D0399B-9E3C-490F-A568-47A0F734D2C2}">
      <dsp:nvSpPr>
        <dsp:cNvPr id="0" name=""/>
        <dsp:cNvSpPr/>
      </dsp:nvSpPr>
      <dsp:spPr>
        <a:xfrm>
          <a:off x="4576" y="2491975"/>
          <a:ext cx="2144797" cy="5278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Poppins" panose="00000500000000000000" pitchFamily="2" charset="0"/>
              <a:cs typeface="Poppins" panose="00000500000000000000" pitchFamily="2" charset="0"/>
            </a:rPr>
            <a:t>Functions</a:t>
          </a:r>
          <a:endParaRPr lang="ar-EG" sz="2000" b="1" kern="1200">
            <a:latin typeface="Poppins" panose="00000500000000000000" pitchFamily="2" charset="0"/>
          </a:endParaRPr>
        </a:p>
      </dsp:txBody>
      <dsp:txXfrm>
        <a:off x="4576" y="2491975"/>
        <a:ext cx="2144797" cy="527848"/>
      </dsp:txXfrm>
    </dsp:sp>
    <dsp:sp modelId="{70D4EF1D-1236-4500-85BB-F010DE2D18BC}">
      <dsp:nvSpPr>
        <dsp:cNvPr id="0" name=""/>
        <dsp:cNvSpPr/>
      </dsp:nvSpPr>
      <dsp:spPr>
        <a:xfrm>
          <a:off x="3070589" y="1435642"/>
          <a:ext cx="3431433" cy="5232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chemeClr val="tx1"/>
              </a:solidFill>
              <a:latin typeface="Poppins" panose="00000500000000000000" pitchFamily="2" charset="0"/>
            </a:rPr>
            <a:t>Test camera connection</a:t>
          </a:r>
          <a:endParaRPr lang="ar-EG" sz="2000" b="1" kern="1200">
            <a:solidFill>
              <a:schemeClr val="tx1"/>
            </a:solidFill>
            <a:latin typeface="Poppins" panose="00000500000000000000" pitchFamily="2" charset="0"/>
          </a:endParaRPr>
        </a:p>
      </dsp:txBody>
      <dsp:txXfrm>
        <a:off x="3070589" y="1435642"/>
        <a:ext cx="3431433" cy="523269"/>
      </dsp:txXfrm>
    </dsp:sp>
    <dsp:sp modelId="{F59E0AAA-D63D-4D64-A3E1-8ECE9774A983}">
      <dsp:nvSpPr>
        <dsp:cNvPr id="0" name=""/>
        <dsp:cNvSpPr/>
      </dsp:nvSpPr>
      <dsp:spPr>
        <a:xfrm>
          <a:off x="3070537" y="2506660"/>
          <a:ext cx="2175929" cy="4952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Poppins" panose="00000500000000000000" pitchFamily="2" charset="0"/>
            </a:rPr>
            <a:t>Capture image</a:t>
          </a:r>
          <a:endParaRPr lang="ar-EG" sz="2000" b="1" kern="1200">
            <a:latin typeface="Poppins" panose="00000500000000000000" pitchFamily="2" charset="0"/>
          </a:endParaRPr>
        </a:p>
      </dsp:txBody>
      <dsp:txXfrm>
        <a:off x="3070537" y="2506660"/>
        <a:ext cx="2175929" cy="495281"/>
      </dsp:txXfrm>
    </dsp:sp>
    <dsp:sp modelId="{DE6EFC32-59A1-44C9-BEEA-1F5C160D4E56}">
      <dsp:nvSpPr>
        <dsp:cNvPr id="0" name=""/>
        <dsp:cNvSpPr/>
      </dsp:nvSpPr>
      <dsp:spPr>
        <a:xfrm>
          <a:off x="3071590" y="3713376"/>
          <a:ext cx="2004939" cy="4451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Poppins" panose="00000500000000000000" pitchFamily="2" charset="0"/>
              <a:cs typeface="Poppins" panose="00000500000000000000" pitchFamily="2" charset="0"/>
            </a:rPr>
            <a:t>Record video</a:t>
          </a:r>
          <a:endParaRPr lang="ar-EG" sz="2000" b="1" kern="1200">
            <a:latin typeface="Poppins" panose="00000500000000000000" pitchFamily="2" charset="0"/>
          </a:endParaRPr>
        </a:p>
      </dsp:txBody>
      <dsp:txXfrm>
        <a:off x="3071590" y="3713376"/>
        <a:ext cx="2004939" cy="445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0730BBDA-D204-46D5-8E40-0E2669AE9D0F}" type="datetimeFigureOut">
              <a:rPr lang="ar-EG" smtClean="0"/>
              <a:t>04/05/1446</a:t>
            </a:fld>
            <a:endParaRPr lang="ar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r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4E6F47FA-4832-4378-B494-D69A72641A1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279435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73ED2-2904-40EC-9F5D-81FB4968AF0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30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A0B54-F142-DA9E-D270-5C4124602E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0DFD6B-18FE-FD3B-7FE7-2FED9C0C9E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F7C2C-6B9F-A1C1-0000-BF754C9D2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42ED-B3CC-45C4-9CED-5965A1E03187}" type="datetimeFigureOut">
              <a:rPr lang="ar-EG" smtClean="0"/>
              <a:t>04/05/1446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0A3CB-F236-5253-2317-1A637A10E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39312-46FE-40C5-CA17-0C5C83254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18D33-C08C-408A-9B02-07E7407AC60D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85414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7D79E-A2F4-8ED9-7A77-3049AE38C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C96967-21E6-8ADD-AC51-4A481711FB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90D90-3F52-4C0E-4B71-C60CBBAB0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42ED-B3CC-45C4-9CED-5965A1E03187}" type="datetimeFigureOut">
              <a:rPr lang="ar-EG" smtClean="0"/>
              <a:t>04/05/1446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B33B-A877-390F-85FD-9CF1F1CA0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155A7-7189-D7C3-D159-F1A3B83AB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18D33-C08C-408A-9B02-07E7407AC60D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657260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7C8CF0-56D0-FCEE-308A-4737D09DAC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1EE11C-A872-1D60-F55C-75FC60FAA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D4DC4-2372-62EA-7AF3-9D037668E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42ED-B3CC-45C4-9CED-5965A1E03187}" type="datetimeFigureOut">
              <a:rPr lang="ar-EG" smtClean="0"/>
              <a:t>04/05/1446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3824F-13EC-A074-34A0-19A0F9D17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E84FA-E435-4C1F-AC2C-707C499F7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18D33-C08C-408A-9B02-07E7407AC60D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57120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E3126-7E3E-4E2E-185C-7423C5804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C228D-2D99-9827-A4E4-6015E62D8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C2815-3F34-4031-E509-C72E80CC9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42ED-B3CC-45C4-9CED-5965A1E03187}" type="datetimeFigureOut">
              <a:rPr lang="ar-EG" smtClean="0"/>
              <a:t>04/05/1446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15C47-519B-7569-8EF5-E88CEECAE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FD117-4DE5-FC67-8A1B-C0AEBA954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18D33-C08C-408A-9B02-07E7407AC60D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210396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A376D-A2C6-E9F4-BAA4-210AC45D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A62A61-13D9-F5B8-8029-793B89F52B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570466-F106-203C-1495-82CDB20A6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42ED-B3CC-45C4-9CED-5965A1E03187}" type="datetimeFigureOut">
              <a:rPr lang="ar-EG" smtClean="0"/>
              <a:t>04/05/1446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2E75E-DF3F-3AAB-E727-1A824CF22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CE063E-9BD4-B507-AD53-DD9AB2C01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18D33-C08C-408A-9B02-07E7407AC60D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478750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26F22-31DD-7A11-1E6C-0EE5DA422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9DB46-6F87-446B-7748-40F6B4310A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194B6A-4572-D7B0-741C-AEDB6DDAD7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A7DBBC-541B-624A-168A-7FBA645D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42ED-B3CC-45C4-9CED-5965A1E03187}" type="datetimeFigureOut">
              <a:rPr lang="ar-EG" smtClean="0"/>
              <a:t>04/05/1446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CD3514-4349-CE25-8674-2D273028B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67E4FD-A2E4-FB8A-83D3-04CF3B2C6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18D33-C08C-408A-9B02-07E7407AC60D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934918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033C6-8293-6A6E-DA45-1CE761CE8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63128-FFB6-CE54-59A1-E3CCF7F7D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81FFF9-E01E-E87F-4226-1DF4B9C85D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CC7D1C-EA6F-CD22-7385-0D6C9FC8BC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D3B135-81F8-CFBA-5E61-40C2CFC2AE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277CF7-4F01-AB90-6B52-A2D7DA689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42ED-B3CC-45C4-9CED-5965A1E03187}" type="datetimeFigureOut">
              <a:rPr lang="ar-EG" smtClean="0"/>
              <a:t>04/05/1446</a:t>
            </a:fld>
            <a:endParaRPr lang="ar-E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CF3AB-F681-F965-91B2-304E51A6B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D97E18-9B71-100D-E9B4-DFB292353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18D33-C08C-408A-9B02-07E7407AC60D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62371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73319-AA8A-9F8C-4844-F0A25C5ED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8650EB-2952-49C2-3B63-A7CECBC2F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42ED-B3CC-45C4-9CED-5965A1E03187}" type="datetimeFigureOut">
              <a:rPr lang="ar-EG" smtClean="0"/>
              <a:t>04/05/1446</a:t>
            </a:fld>
            <a:endParaRPr lang="ar-E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168A71-2905-6D00-59E5-4D31635D6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BFB2DE-614F-25C9-4EFB-A5E8A3700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18D33-C08C-408A-9B02-07E7407AC60D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092907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834592-BC83-9594-2585-59EA369A0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42ED-B3CC-45C4-9CED-5965A1E03187}" type="datetimeFigureOut">
              <a:rPr lang="ar-EG" smtClean="0"/>
              <a:t>04/05/1446</a:t>
            </a:fld>
            <a:endParaRPr lang="ar-E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6B5AD0-CF01-F541-3675-F39DA453B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5D307-648C-6433-23B8-86BB6D23D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18D33-C08C-408A-9B02-07E7407AC60D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74100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8E21E-929F-65BD-DCD9-9ABDD6C47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7790A-4575-C675-87A8-76E3FA71E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8276F4-8D10-844E-E9B1-26467A1413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B462AC-F1BB-DEAC-2A90-8CC7BD8BC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42ED-B3CC-45C4-9CED-5965A1E03187}" type="datetimeFigureOut">
              <a:rPr lang="ar-EG" smtClean="0"/>
              <a:t>04/05/1446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A84864-9B09-C168-1173-0D56BECF3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DA57C6-8630-B632-6845-6D8879CC4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18D33-C08C-408A-9B02-07E7407AC60D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790059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59FFE-5C6F-86E0-FD0A-E8BC4D91D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3F773B-4E8D-5BF2-35EC-8A737310ED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1DB2D-FBA2-7A89-9A52-D43C518F6E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CBD013-6543-E9C6-3000-1BDF44512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42ED-B3CC-45C4-9CED-5965A1E03187}" type="datetimeFigureOut">
              <a:rPr lang="ar-EG" smtClean="0"/>
              <a:t>04/05/1446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85FEA9-A101-E7A5-A91A-2B537D8C2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63C8C-1EF2-037F-5ECD-AC0F94D15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18D33-C08C-408A-9B02-07E7407AC60D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966392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7F9E6A-8707-DBF3-D641-698159081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D67B25-55B0-BBD3-B3F5-E288EDD3B5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143B8-208A-1C13-53C5-9FAEDF9FBE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E542ED-B3CC-45C4-9CED-5965A1E03187}" type="datetimeFigureOut">
              <a:rPr lang="ar-EG" smtClean="0"/>
              <a:t>04/05/1446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67797-693F-C267-4BAE-A575242DBC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B5C32-E4A1-A062-2003-EF975C548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118D33-C08C-408A-9B02-07E7407AC60D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205465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" Target="slide6.xml"/><Relationship Id="rId7" Type="http://schemas.openxmlformats.org/officeDocument/2006/relationships/diagramColors" Target="../diagrams/colors5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slide" Target="slide6.xml"/><Relationship Id="rId7" Type="http://schemas.openxmlformats.org/officeDocument/2006/relationships/diagramColors" Target="../diagrams/colors6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11.xml"/><Relationship Id="rId7" Type="http://schemas.openxmlformats.org/officeDocument/2006/relationships/slide" Target="slide9.xml"/><Relationship Id="rId12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slide" Target="slide7.xml"/><Relationship Id="rId5" Type="http://schemas.openxmlformats.org/officeDocument/2006/relationships/slide" Target="slide8.xml"/><Relationship Id="rId10" Type="http://schemas.openxmlformats.org/officeDocument/2006/relationships/image" Target="../media/image10.png"/><Relationship Id="rId4" Type="http://schemas.openxmlformats.org/officeDocument/2006/relationships/image" Target="../media/image7.jpeg"/><Relationship Id="rId9" Type="http://schemas.openxmlformats.org/officeDocument/2006/relationships/slide" Target="slide10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" Target="slide6.xml"/><Relationship Id="rId7" Type="http://schemas.openxmlformats.org/officeDocument/2006/relationships/diagramColors" Target="../diagrams/colors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" Target="slide6.xml"/><Relationship Id="rId7" Type="http://schemas.openxmlformats.org/officeDocument/2006/relationships/diagramColors" Target="../diagrams/colors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4.xml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car on a road&#10;&#10;Description automatically generated">
            <a:extLst>
              <a:ext uri="{FF2B5EF4-FFF2-40B4-BE49-F238E27FC236}">
                <a16:creationId xmlns:a16="http://schemas.microsoft.com/office/drawing/2014/main" id="{4991D029-841D-1073-DFF4-9F99D8020D5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1"/>
          <a:stretch/>
        </p:blipFill>
        <p:spPr>
          <a:xfrm>
            <a:off x="0" y="2549994"/>
            <a:ext cx="3568263" cy="3552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C9FCEC-4281-CEAB-3EC2-597404C8D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040" y="12069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>
                <a:solidFill>
                  <a:schemeClr val="accent2">
                    <a:lumMod val="75000"/>
                  </a:schemeClr>
                </a:solidFill>
              </a:rPr>
              <a:t>Design of Autonomous Vehicle Driving ,</a:t>
            </a:r>
            <a:br>
              <a:rPr lang="en-US" sz="3600" b="1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3600" b="1">
                <a:solidFill>
                  <a:schemeClr val="accent2">
                    <a:lumMod val="75000"/>
                  </a:schemeClr>
                </a:solidFill>
              </a:rPr>
              <a:t>Tracking and Monitoring</a:t>
            </a:r>
            <a:endParaRPr lang="en-US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B6766-F625-8485-184B-14569A3878F8}"/>
              </a:ext>
            </a:extLst>
          </p:cNvPr>
          <p:cNvSpPr txBox="1"/>
          <p:nvPr/>
        </p:nvSpPr>
        <p:spPr>
          <a:xfrm>
            <a:off x="129554" y="131211"/>
            <a:ext cx="5966446" cy="95330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1600" dirty="0">
                <a:effectLst/>
              </a:rPr>
              <a:t>Ministry of Higher Education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1600" dirty="0">
                <a:effectLst/>
              </a:rPr>
              <a:t>Pyramids High Institute (PHI) for Engineering and Technology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1600" dirty="0">
                <a:effectLst/>
              </a:rPr>
              <a:t>Electronics and Communication Engineering Department</a:t>
            </a: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4F32BEE-7BF8-30F0-BDC4-9D4B9496B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284" y="256777"/>
            <a:ext cx="2429386" cy="765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10A5B5-7743-B583-C8A2-8698D7E7E1DB}"/>
              </a:ext>
            </a:extLst>
          </p:cNvPr>
          <p:cNvSpPr txBox="1">
            <a:spLocks/>
          </p:cNvSpPr>
          <p:nvPr/>
        </p:nvSpPr>
        <p:spPr>
          <a:xfrm>
            <a:off x="4971663" y="4312508"/>
            <a:ext cx="241835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defTabSz="685800">
              <a:spcAft>
                <a:spcPts val="600"/>
              </a:spcAft>
            </a:pPr>
            <a:r>
              <a:rPr lang="en-US" sz="2400" b="1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Team Members</a:t>
            </a:r>
            <a:endParaRPr lang="ar-EG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AD56424-466A-5782-B1B8-FCED6508B5CD}"/>
              </a:ext>
            </a:extLst>
          </p:cNvPr>
          <p:cNvGrpSpPr/>
          <p:nvPr/>
        </p:nvGrpSpPr>
        <p:grpSpPr>
          <a:xfrm>
            <a:off x="3568263" y="4815012"/>
            <a:ext cx="5916800" cy="1431161"/>
            <a:chOff x="3488695" y="4870450"/>
            <a:chExt cx="5916800" cy="143116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56DB04-DE6B-D48A-E8C6-8EF0B4B5E923}"/>
                </a:ext>
              </a:extLst>
            </p:cNvPr>
            <p:cNvSpPr txBox="1">
              <a:spLocks/>
            </p:cNvSpPr>
            <p:nvPr/>
          </p:nvSpPr>
          <p:spPr>
            <a:xfrm>
              <a:off x="3488695" y="4870450"/>
              <a:ext cx="3682746" cy="143116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defTabSz="384048">
                <a:spcAft>
                  <a:spcPts val="600"/>
                </a:spcAft>
              </a:pPr>
              <a:r>
                <a:rPr lang="en-US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Abdelrahman </a:t>
              </a:r>
              <a:r>
                <a:rPr lang="en-US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Shrief</a:t>
              </a:r>
              <a:endPara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  <a:p>
              <a:pPr defTabSz="384048">
                <a:spcAft>
                  <a:spcPts val="600"/>
                </a:spcAft>
              </a:pPr>
              <a:r>
                <a:rPr lang="en-US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Asmaa Mohamed</a:t>
              </a:r>
            </a:p>
            <a:p>
              <a:pPr defTabSz="384048">
                <a:spcAft>
                  <a:spcPts val="600"/>
                </a:spcAft>
              </a:pPr>
              <a:r>
                <a:rPr lang="en-US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Sondos Reda</a:t>
              </a:r>
            </a:p>
            <a:p>
              <a:pPr defTabSz="384048">
                <a:spcAft>
                  <a:spcPts val="600"/>
                </a:spcAft>
              </a:pPr>
              <a:r>
                <a:rPr lang="en-US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Mohammed </a:t>
              </a:r>
              <a:r>
                <a:rPr lang="en-US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Hossam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11B6277-165A-F3EF-FF03-E9491D3B82FA}"/>
                </a:ext>
              </a:extLst>
            </p:cNvPr>
            <p:cNvSpPr txBox="1"/>
            <p:nvPr/>
          </p:nvSpPr>
          <p:spPr>
            <a:xfrm>
              <a:off x="6476116" y="4870450"/>
              <a:ext cx="2929379" cy="14311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384048">
                <a:spcAft>
                  <a:spcPts val="600"/>
                </a:spcAft>
              </a:pPr>
              <a:r>
                <a:rPr lang="en-US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Mohammed </a:t>
              </a:r>
              <a:r>
                <a:rPr lang="en-US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Alaa</a:t>
              </a:r>
            </a:p>
            <a:p>
              <a:pPr defTabSz="384048">
                <a:spcAft>
                  <a:spcPts val="600"/>
                </a:spcAft>
              </a:pPr>
              <a:r>
                <a:rPr lang="en-US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Mohammed </a:t>
              </a:r>
              <a:r>
                <a:rPr lang="en-US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Nageh</a:t>
              </a:r>
              <a:endPara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  <a:p>
              <a:pPr defTabSz="384048">
                <a:spcAft>
                  <a:spcPts val="600"/>
                </a:spcAft>
              </a:pPr>
              <a:r>
                <a:rPr lang="en-US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Mahmoud </a:t>
              </a:r>
              <a:r>
                <a:rPr lang="en-US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Gaballah</a:t>
              </a:r>
              <a:endPara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  <a:p>
              <a:pPr defTabSz="384048">
                <a:spcAft>
                  <a:spcPts val="600"/>
                </a:spcAft>
              </a:pPr>
              <a:r>
                <a:rPr lang="en-US" kern="120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Moamen</a:t>
              </a:r>
              <a:r>
                <a:rPr lang="en-US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Mourad</a:t>
              </a:r>
              <a:endParaRPr lang="ar-EG" sz="115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5C13702-3E6F-0DDC-A392-52E2C8B3A163}"/>
              </a:ext>
            </a:extLst>
          </p:cNvPr>
          <p:cNvSpPr txBox="1">
            <a:spLocks/>
          </p:cNvSpPr>
          <p:nvPr/>
        </p:nvSpPr>
        <p:spPr>
          <a:xfrm>
            <a:off x="4716151" y="2608319"/>
            <a:ext cx="292937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defTabSz="685800">
              <a:spcAft>
                <a:spcPts val="600"/>
              </a:spcAft>
            </a:pPr>
            <a:r>
              <a:rPr lang="en-US" sz="2400" b="1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Under Supervision</a:t>
            </a:r>
            <a:endParaRPr lang="ar-EG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3F75E2-D765-2A95-54DC-2ED300DBBA46}"/>
              </a:ext>
            </a:extLst>
          </p:cNvPr>
          <p:cNvSpPr txBox="1">
            <a:spLocks/>
          </p:cNvSpPr>
          <p:nvPr/>
        </p:nvSpPr>
        <p:spPr>
          <a:xfrm>
            <a:off x="4716150" y="3130315"/>
            <a:ext cx="2929379" cy="7848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defTabSz="384048">
              <a:spcAft>
                <a:spcPts val="600"/>
              </a:spcAft>
            </a:pPr>
            <a:r>
              <a:rPr lang="en-US" sz="2000" dirty="0"/>
              <a:t>Dr. Gamal </a:t>
            </a:r>
            <a:r>
              <a:rPr lang="en-US" sz="2000" dirty="0" err="1"/>
              <a:t>Elshiekh</a:t>
            </a:r>
            <a:endParaRPr lang="en-US" sz="2000" dirty="0"/>
          </a:p>
          <a:p>
            <a:pPr algn="ctr" defTabSz="384048">
              <a:spcAft>
                <a:spcPts val="600"/>
              </a:spcAft>
            </a:pPr>
            <a:r>
              <a:rPr lang="en-US" sz="2000" dirty="0"/>
              <a:t>Dr. </a:t>
            </a:r>
            <a:r>
              <a:rPr lang="en-US" sz="2000" err="1"/>
              <a:t>Esraa</a:t>
            </a:r>
            <a:r>
              <a:rPr lang="en-US" sz="2000"/>
              <a:t> Elrefaey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6403839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CC362-439E-68C0-99AE-1BC8BAB76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battery with black wires&#10;&#10;Description automatically generated">
            <a:extLst>
              <a:ext uri="{FF2B5EF4-FFF2-40B4-BE49-F238E27FC236}">
                <a16:creationId xmlns:a16="http://schemas.microsoft.com/office/drawing/2014/main" id="{EFC2F982-0218-7006-D564-2BED13C08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642" y="1275703"/>
            <a:ext cx="4295677" cy="4295677"/>
          </a:xfrm>
          <a:prstGeom prst="rect">
            <a:avLst/>
          </a:prstGeom>
        </p:spPr>
      </p:pic>
      <p:sp>
        <p:nvSpPr>
          <p:cNvPr id="8" name="Rectangle: Rounded Corners 7">
            <a:hlinkClick r:id="rId3" action="ppaction://hlinksldjump"/>
            <a:extLst>
              <a:ext uri="{FF2B5EF4-FFF2-40B4-BE49-F238E27FC236}">
                <a16:creationId xmlns:a16="http://schemas.microsoft.com/office/drawing/2014/main" id="{727F1042-B1B7-2C76-9B6C-399FC47281C7}"/>
              </a:ext>
            </a:extLst>
          </p:cNvPr>
          <p:cNvSpPr/>
          <p:nvPr/>
        </p:nvSpPr>
        <p:spPr>
          <a:xfrm>
            <a:off x="11008959" y="6143625"/>
            <a:ext cx="915360" cy="34518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latin typeface="Poppins" panose="00000500000000000000" pitchFamily="2" charset="0"/>
              </a:rPr>
              <a:t>Back</a:t>
            </a:r>
            <a:endParaRPr lang="ar-EG" b="1" dirty="0">
              <a:latin typeface="Poppins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880D3D-5BE6-5BD9-0196-DB38BF180837}"/>
              </a:ext>
            </a:extLst>
          </p:cNvPr>
          <p:cNvSpPr txBox="1"/>
          <p:nvPr/>
        </p:nvSpPr>
        <p:spPr>
          <a:xfrm>
            <a:off x="3890963" y="228600"/>
            <a:ext cx="4410075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Battery</a:t>
            </a:r>
            <a:endParaRPr lang="ar-EG" sz="28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0C4C44-CDA2-3DA5-9412-6DE7DB00BD21}"/>
              </a:ext>
            </a:extLst>
          </p:cNvPr>
          <p:cNvSpPr txBox="1"/>
          <p:nvPr/>
        </p:nvSpPr>
        <p:spPr>
          <a:xfrm>
            <a:off x="263097" y="847725"/>
            <a:ext cx="2492990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Specifications</a:t>
            </a:r>
            <a:endParaRPr lang="ar-EG" sz="24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75C5A5-7565-8F2F-B12E-FE955AEF5219}"/>
              </a:ext>
            </a:extLst>
          </p:cNvPr>
          <p:cNvSpPr txBox="1"/>
          <p:nvPr/>
        </p:nvSpPr>
        <p:spPr>
          <a:xfrm>
            <a:off x="323850" y="4694217"/>
            <a:ext cx="4331635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Usage and main functions</a:t>
            </a:r>
            <a:endParaRPr lang="ar-EG" sz="24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983886-6C24-477F-F5DF-8CFC82BF0870}"/>
              </a:ext>
            </a:extLst>
          </p:cNvPr>
          <p:cNvSpPr txBox="1"/>
          <p:nvPr/>
        </p:nvSpPr>
        <p:spPr>
          <a:xfrm>
            <a:off x="1036873" y="5155882"/>
            <a:ext cx="5371879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Manage H.W Component’s 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Has a Rechargeable Circuit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for Working </a:t>
            </a:r>
            <a:r>
              <a:rPr lang="en-US" sz="1600"/>
              <a:t>Many Hours</a:t>
            </a:r>
            <a:endParaRPr lang="en-US" sz="1600" dirty="0"/>
          </a:p>
        </p:txBody>
      </p:sp>
      <p:graphicFrame>
        <p:nvGraphicFramePr>
          <p:cNvPr id="19" name="TextBox 3">
            <a:extLst>
              <a:ext uri="{FF2B5EF4-FFF2-40B4-BE49-F238E27FC236}">
                <a16:creationId xmlns:a16="http://schemas.microsoft.com/office/drawing/2014/main" id="{FD346D21-E885-0177-BB6D-42202ECA7821}"/>
              </a:ext>
            </a:extLst>
          </p:cNvPr>
          <p:cNvGraphicFramePr/>
          <p:nvPr/>
        </p:nvGraphicFramePr>
        <p:xfrm>
          <a:off x="572808" y="1373803"/>
          <a:ext cx="6599517" cy="3288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4814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9ED6A-1009-CC73-98BE-2668B844F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C00A59D-558F-B9CF-57EE-B38ACB69AD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0" t="14500" r="5318" b="14693"/>
          <a:stretch/>
        </p:blipFill>
        <p:spPr bwMode="auto">
          <a:xfrm rot="1639223">
            <a:off x="7728715" y="1613404"/>
            <a:ext cx="3724703" cy="295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hlinkClick r:id="rId3" action="ppaction://hlinksldjump"/>
            <a:extLst>
              <a:ext uri="{FF2B5EF4-FFF2-40B4-BE49-F238E27FC236}">
                <a16:creationId xmlns:a16="http://schemas.microsoft.com/office/drawing/2014/main" id="{C7F13789-6DED-68D7-CB9A-D3487C523292}"/>
              </a:ext>
            </a:extLst>
          </p:cNvPr>
          <p:cNvSpPr/>
          <p:nvPr/>
        </p:nvSpPr>
        <p:spPr>
          <a:xfrm>
            <a:off x="11008959" y="6143625"/>
            <a:ext cx="915360" cy="34518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>
                <a:latin typeface="Poppins" panose="00000500000000000000" pitchFamily="2" charset="0"/>
              </a:rPr>
              <a:t>Back</a:t>
            </a:r>
            <a:endParaRPr lang="ar-EG" b="1">
              <a:latin typeface="Poppins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4ECCD1-2302-F0E6-FB03-31262619B7C8}"/>
              </a:ext>
            </a:extLst>
          </p:cNvPr>
          <p:cNvSpPr txBox="1"/>
          <p:nvPr/>
        </p:nvSpPr>
        <p:spPr>
          <a:xfrm>
            <a:off x="3048786" y="352662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DC-DC Converter</a:t>
            </a:r>
            <a:endParaRPr lang="ar-EG" sz="24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AB73E5-E0AD-DE2E-5C3A-0C77171144E7}"/>
              </a:ext>
            </a:extLst>
          </p:cNvPr>
          <p:cNvSpPr txBox="1"/>
          <p:nvPr/>
        </p:nvSpPr>
        <p:spPr>
          <a:xfrm>
            <a:off x="1034334" y="1712152"/>
            <a:ext cx="6094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8" name="TextBox 3">
            <a:extLst>
              <a:ext uri="{FF2B5EF4-FFF2-40B4-BE49-F238E27FC236}">
                <a16:creationId xmlns:a16="http://schemas.microsoft.com/office/drawing/2014/main" id="{1BA60B10-A20B-8C5C-E968-342EFC7AE65F}"/>
              </a:ext>
            </a:extLst>
          </p:cNvPr>
          <p:cNvGraphicFramePr/>
          <p:nvPr/>
        </p:nvGraphicFramePr>
        <p:xfrm>
          <a:off x="571749" y="1340882"/>
          <a:ext cx="6557013" cy="33533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66E26FD-5034-B5D0-A1BE-202E6EEE3CC7}"/>
              </a:ext>
            </a:extLst>
          </p:cNvPr>
          <p:cNvSpPr txBox="1"/>
          <p:nvPr/>
        </p:nvSpPr>
        <p:spPr>
          <a:xfrm>
            <a:off x="1034334" y="5260477"/>
            <a:ext cx="560894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convert a higher DC voltage to a lower DC </a:t>
            </a:r>
            <a:r>
              <a:rPr lang="en-GB" sz="1500"/>
              <a:t>voltage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/>
              <a:t>has a good </a:t>
            </a:r>
            <a:r>
              <a:rPr lang="en-GB" sz="1500" dirty="0"/>
              <a:t>efficiency.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A15A16-6F62-F14A-34F8-B8379FE24A2E}"/>
              </a:ext>
            </a:extLst>
          </p:cNvPr>
          <p:cNvSpPr txBox="1"/>
          <p:nvPr/>
        </p:nvSpPr>
        <p:spPr>
          <a:xfrm>
            <a:off x="263097" y="847725"/>
            <a:ext cx="2492990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Specifications</a:t>
            </a:r>
            <a:endParaRPr lang="ar-EG" sz="24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C6074C-A93E-C6E6-3A6F-AED0166A65D9}"/>
              </a:ext>
            </a:extLst>
          </p:cNvPr>
          <p:cNvSpPr txBox="1"/>
          <p:nvPr/>
        </p:nvSpPr>
        <p:spPr>
          <a:xfrm>
            <a:off x="323850" y="4694217"/>
            <a:ext cx="4331635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Usage and main functions</a:t>
            </a:r>
            <a:endParaRPr lang="ar-EG" sz="24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903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DF2DD-B564-1197-AB4C-C82D71463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car on a road&#10;&#10;Description automatically generated">
            <a:extLst>
              <a:ext uri="{FF2B5EF4-FFF2-40B4-BE49-F238E27FC236}">
                <a16:creationId xmlns:a16="http://schemas.microsoft.com/office/drawing/2014/main" id="{5D9E1352-62E1-C6F7-8657-2D24799FF49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1"/>
          <a:stretch/>
        </p:blipFill>
        <p:spPr>
          <a:xfrm>
            <a:off x="10663434" y="5271248"/>
            <a:ext cx="1528566" cy="1522026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EBBD71C4-364C-9EA2-ED9C-54D0075B6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64727"/>
            <a:ext cx="10515600" cy="810780"/>
          </a:xfrm>
        </p:spPr>
        <p:txBody>
          <a:bodyPr/>
          <a:lstStyle/>
          <a:p>
            <a:pPr algn="ctr"/>
            <a:r>
              <a:rPr lang="en-US" sz="4000" b="1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GSM + GPS Module SIM808</a:t>
            </a:r>
            <a:endParaRPr lang="ar-EG" sz="40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7618AE96-EF94-4D7D-4C1A-BDCB4B196613}"/>
              </a:ext>
            </a:extLst>
          </p:cNvPr>
          <p:cNvGraphicFramePr/>
          <p:nvPr/>
        </p:nvGraphicFramePr>
        <p:xfrm>
          <a:off x="1402125" y="1002506"/>
          <a:ext cx="6638925" cy="551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17912019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D8706-1FEB-BE10-C7DF-B8A7C421F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car on a road&#10;&#10;Description automatically generated">
            <a:extLst>
              <a:ext uri="{FF2B5EF4-FFF2-40B4-BE49-F238E27FC236}">
                <a16:creationId xmlns:a16="http://schemas.microsoft.com/office/drawing/2014/main" id="{F93F320D-AAA2-6757-E53E-D192D2D818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1"/>
          <a:stretch/>
        </p:blipFill>
        <p:spPr>
          <a:xfrm>
            <a:off x="10663434" y="5271248"/>
            <a:ext cx="1528566" cy="15220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33233F-1882-956B-CAA7-7F12333E09CE}"/>
              </a:ext>
            </a:extLst>
          </p:cNvPr>
          <p:cNvSpPr txBox="1"/>
          <p:nvPr/>
        </p:nvSpPr>
        <p:spPr>
          <a:xfrm>
            <a:off x="3129680" y="2978949"/>
            <a:ext cx="5932640" cy="1745451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0" marR="0" algn="ctr"/>
            <a:r>
              <a:rPr lang="en-US" sz="1800">
                <a:effectLst/>
                <a:latin typeface="Calibri" panose="020F0502020204030204" pitchFamily="34" charset="0"/>
              </a:rPr>
              <a:t>Function send_at_command(serial_object, command, delay)</a:t>
            </a:r>
          </a:p>
          <a:p>
            <a:pPr marL="0" marR="0" algn="ctr"/>
            <a:r>
              <a:rPr lang="en-US" sz="1800">
                <a:effectLst/>
                <a:latin typeface="Calibri" panose="020F0502020204030204" pitchFamily="34" charset="0"/>
              </a:rPr>
              <a:t>    Write command to serial connection</a:t>
            </a:r>
          </a:p>
          <a:p>
            <a:pPr marL="0" marR="0" algn="ctr"/>
            <a:r>
              <a:rPr lang="en-US" sz="1800">
                <a:effectLst/>
                <a:latin typeface="Calibri" panose="020F0502020204030204" pitchFamily="34" charset="0"/>
              </a:rPr>
              <a:t>    Sleep for delay</a:t>
            </a:r>
          </a:p>
          <a:p>
            <a:pPr marL="0" marR="0" algn="ctr"/>
            <a:r>
              <a:rPr lang="en-US" sz="1800">
                <a:effectLst/>
                <a:latin typeface="Calibri" panose="020F0502020204030204" pitchFamily="34" charset="0"/>
              </a:rPr>
              <a:t>    Read and decode response</a:t>
            </a:r>
          </a:p>
          <a:p>
            <a:pPr marL="0" marR="0" algn="ctr"/>
            <a:r>
              <a:rPr lang="en-US" sz="1800">
                <a:effectLst/>
                <a:latin typeface="Calibri" panose="020F0502020204030204" pitchFamily="34" charset="0"/>
              </a:rPr>
              <a:t>    Return response</a:t>
            </a:r>
          </a:p>
          <a:p>
            <a:pPr marL="0" marR="0" algn="ctr"/>
            <a:r>
              <a:rPr lang="en-US" sz="1800">
                <a:effectLst/>
                <a:latin typeface="Calibri" panose="020F0502020204030204" pitchFamily="34" charset="0"/>
              </a:rPr>
              <a:t>End Function</a:t>
            </a:r>
          </a:p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82C19C-CB7B-8866-4779-E4883CD107DA}"/>
              </a:ext>
            </a:extLst>
          </p:cNvPr>
          <p:cNvSpPr txBox="1"/>
          <p:nvPr/>
        </p:nvSpPr>
        <p:spPr>
          <a:xfrm>
            <a:off x="1574800" y="1446756"/>
            <a:ext cx="7350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Sends an AT command to the SIM808 module and reads the response.</a:t>
            </a:r>
            <a:endParaRPr lang="ar-EG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4090709-7CCF-FB8C-AF23-FF663AE71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>
                <a:latin typeface="Poppins" panose="00000500000000000000" pitchFamily="2" charset="0"/>
              </a:rPr>
              <a:t>Send AT commands :</a:t>
            </a:r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790619954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57AC1-9062-121D-ECB5-1BDFCA7C8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car on a road&#10;&#10;Description automatically generated">
            <a:extLst>
              <a:ext uri="{FF2B5EF4-FFF2-40B4-BE49-F238E27FC236}">
                <a16:creationId xmlns:a16="http://schemas.microsoft.com/office/drawing/2014/main" id="{819E0659-B392-383C-058B-A998A963F6D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1"/>
          <a:stretch/>
        </p:blipFill>
        <p:spPr>
          <a:xfrm>
            <a:off x="10663434" y="5271248"/>
            <a:ext cx="1528566" cy="15220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1B3D2A-A1D9-914D-DE62-FF03B83A851A}"/>
              </a:ext>
            </a:extLst>
          </p:cNvPr>
          <p:cNvSpPr txBox="1"/>
          <p:nvPr/>
        </p:nvSpPr>
        <p:spPr>
          <a:xfrm>
            <a:off x="3129680" y="2978949"/>
            <a:ext cx="5932640" cy="1745451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0" marR="0" algn="ctr"/>
            <a:r>
              <a:rPr lang="en-US" sz="1800">
                <a:effectLst/>
                <a:latin typeface="Calibri" panose="020F0502020204030204" pitchFamily="34" charset="0"/>
              </a:rPr>
              <a:t>Function parse_sms(response)</a:t>
            </a:r>
          </a:p>
          <a:p>
            <a:pPr marL="0" marR="0" algn="ctr"/>
            <a:r>
              <a:rPr lang="en-US" sz="1800">
                <a:effectLst/>
                <a:latin typeface="Calibri" panose="020F0502020204030204" pitchFamily="34" charset="0"/>
              </a:rPr>
              <a:t>    Define regex pattern for sender and message</a:t>
            </a:r>
          </a:p>
          <a:p>
            <a:pPr marL="0" marR="0" algn="ctr"/>
            <a:r>
              <a:rPr lang="en-US" sz="1800">
                <a:effectLst/>
                <a:latin typeface="Calibri" panose="020F0502020204030204" pitchFamily="34" charset="0"/>
              </a:rPr>
              <a:t>    Find matches in response</a:t>
            </a:r>
          </a:p>
          <a:p>
            <a:pPr marL="0" marR="0" algn="ctr"/>
            <a:r>
              <a:rPr lang="en-US" sz="1800">
                <a:effectLst/>
                <a:latin typeface="Calibri" panose="020F0502020204030204" pitchFamily="34" charset="0"/>
              </a:rPr>
              <a:t>    Clean message content</a:t>
            </a:r>
          </a:p>
          <a:p>
            <a:pPr marL="0" marR="0" algn="ctr"/>
            <a:r>
              <a:rPr lang="en-US" sz="1800">
                <a:effectLst/>
                <a:latin typeface="Calibri" panose="020F0502020204030204" pitchFamily="34" charset="0"/>
              </a:rPr>
              <a:t>    Return list of (number, message) tuples</a:t>
            </a:r>
          </a:p>
          <a:p>
            <a:pPr marL="0" marR="0" algn="ctr"/>
            <a:r>
              <a:rPr lang="en-US" sz="1800">
                <a:effectLst/>
                <a:latin typeface="Calibri" panose="020F0502020204030204" pitchFamily="34" charset="0"/>
              </a:rPr>
              <a:t>End Function</a:t>
            </a:r>
          </a:p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D57564-BE74-597A-87F4-C123F6D93B60}"/>
              </a:ext>
            </a:extLst>
          </p:cNvPr>
          <p:cNvSpPr txBox="1"/>
          <p:nvPr/>
        </p:nvSpPr>
        <p:spPr>
          <a:xfrm>
            <a:off x="1574800" y="1446756"/>
            <a:ext cx="73501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Parses the SMS response to extract the sender's number and message content.</a:t>
            </a:r>
            <a:endParaRPr lang="ar-EG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B8C5AEF-2D33-9405-9786-ED5FB5BED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400">
                <a:latin typeface="Poppins" panose="00000500000000000000" pitchFamily="2" charset="0"/>
              </a:rPr>
              <a:t>Parses sms :</a:t>
            </a:r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638157373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D640A-0927-D905-6865-3670231D0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car on a road&#10;&#10;Description automatically generated">
            <a:extLst>
              <a:ext uri="{FF2B5EF4-FFF2-40B4-BE49-F238E27FC236}">
                <a16:creationId xmlns:a16="http://schemas.microsoft.com/office/drawing/2014/main" id="{DDF7E008-CE81-3B33-9F86-391DF1812E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1"/>
          <a:stretch/>
        </p:blipFill>
        <p:spPr>
          <a:xfrm>
            <a:off x="10663434" y="5271248"/>
            <a:ext cx="1528566" cy="15220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760416-F155-D5F1-B30D-467449504A14}"/>
              </a:ext>
            </a:extLst>
          </p:cNvPr>
          <p:cNvSpPr txBox="1"/>
          <p:nvPr/>
        </p:nvSpPr>
        <p:spPr>
          <a:xfrm>
            <a:off x="3982074" y="2978949"/>
            <a:ext cx="4227853" cy="1237451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0" marR="0" algn="ctr"/>
            <a:r>
              <a:rPr lang="en-US" sz="1800">
                <a:effectLst/>
                <a:latin typeface="Calibri" panose="020F0502020204030204" pitchFamily="34" charset="0"/>
              </a:rPr>
              <a:t>Function get_battery_status(serial_object)</a:t>
            </a:r>
          </a:p>
          <a:p>
            <a:pPr marL="0" marR="0" algn="ctr"/>
            <a:r>
              <a:rPr lang="en-US" sz="1800">
                <a:effectLst/>
                <a:latin typeface="Calibri" panose="020F0502020204030204" pitchFamily="34" charset="0"/>
              </a:rPr>
              <a:t>    Send battery status command</a:t>
            </a:r>
          </a:p>
          <a:p>
            <a:pPr marL="0" marR="0" algn="ctr"/>
            <a:r>
              <a:rPr lang="en-US" sz="1800">
                <a:effectLst/>
                <a:latin typeface="Calibri" panose="020F0502020204030204" pitchFamily="34" charset="0"/>
              </a:rPr>
              <a:t>    Return response</a:t>
            </a:r>
          </a:p>
          <a:p>
            <a:pPr marL="0" marR="0" algn="ctr"/>
            <a:r>
              <a:rPr lang="en-US" sz="1800">
                <a:effectLst/>
                <a:latin typeface="Calibri" panose="020F0502020204030204" pitchFamily="34" charset="0"/>
              </a:rPr>
              <a:t>End Function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4AE4A3-87F7-2E07-62F9-3440715B66B4}"/>
              </a:ext>
            </a:extLst>
          </p:cNvPr>
          <p:cNvSpPr txBox="1"/>
          <p:nvPr/>
        </p:nvSpPr>
        <p:spPr>
          <a:xfrm>
            <a:off x="1574800" y="1446756"/>
            <a:ext cx="7350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Gets the battery status of the SIM808 module.</a:t>
            </a:r>
            <a:endParaRPr lang="ar-EG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0AB7CA1-4F6C-BE15-6676-739BB7142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lvl="0" indent="-571500">
              <a:buFont typeface="Wingdings" panose="05000000000000000000" pitchFamily="2" charset="2"/>
              <a:buChar char="Ø"/>
            </a:pPr>
            <a:r>
              <a:rPr lang="en-US" sz="4400">
                <a:latin typeface="Poppins" panose="00000500000000000000" pitchFamily="2" charset="0"/>
                <a:cs typeface="Poppins" panose="00000500000000000000" pitchFamily="2" charset="0"/>
              </a:rPr>
              <a:t>Get battery status</a:t>
            </a:r>
            <a:endParaRPr lang="ar-EG" sz="4400">
              <a:latin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413247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4A2AF-4F05-D66B-90FA-D2A581366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car on a road&#10;&#10;Description automatically generated">
            <a:extLst>
              <a:ext uri="{FF2B5EF4-FFF2-40B4-BE49-F238E27FC236}">
                <a16:creationId xmlns:a16="http://schemas.microsoft.com/office/drawing/2014/main" id="{5D2D67D2-EDA8-8681-CF86-7EA0FC880F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1"/>
          <a:stretch/>
        </p:blipFill>
        <p:spPr>
          <a:xfrm>
            <a:off x="10663434" y="5271248"/>
            <a:ext cx="1528566" cy="15220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1B53D1-307B-41D1-C4BA-93D56280402D}"/>
              </a:ext>
            </a:extLst>
          </p:cNvPr>
          <p:cNvSpPr txBox="1"/>
          <p:nvPr/>
        </p:nvSpPr>
        <p:spPr>
          <a:xfrm>
            <a:off x="474134" y="1075267"/>
            <a:ext cx="4969933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>
                <a:latin typeface="Poppins" panose="00000500000000000000" pitchFamily="2" charset="0"/>
                <a:cs typeface="Poppins" panose="00000500000000000000" pitchFamily="2" charset="0"/>
              </a:rPr>
              <a:t>Read sms 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 </a:t>
            </a:r>
            <a:r>
              <a:rPr lang="en-US"/>
              <a:t>Reads the list of SMS messages stored in the SIM808 module.</a:t>
            </a:r>
            <a:endParaRPr lang="ar-EG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r-EG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4BC489-6E2B-3F3F-4BE4-FAA048F1262F}"/>
              </a:ext>
            </a:extLst>
          </p:cNvPr>
          <p:cNvSpPr txBox="1"/>
          <p:nvPr/>
        </p:nvSpPr>
        <p:spPr>
          <a:xfrm>
            <a:off x="5977468" y="1075267"/>
            <a:ext cx="4969933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>
                <a:latin typeface="Poppins" panose="00000500000000000000" pitchFamily="2" charset="0"/>
                <a:cs typeface="Poppins" panose="00000500000000000000" pitchFamily="2" charset="0"/>
              </a:rPr>
              <a:t>Send sms 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 </a:t>
            </a:r>
            <a:r>
              <a:rPr lang="en-US"/>
              <a:t>Makes a voice call to the specified number.</a:t>
            </a:r>
            <a:endParaRPr lang="ar-EG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r-EG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65191A-C16A-0F6F-E9B5-AEC438DE873F}"/>
              </a:ext>
            </a:extLst>
          </p:cNvPr>
          <p:cNvSpPr txBox="1"/>
          <p:nvPr/>
        </p:nvSpPr>
        <p:spPr>
          <a:xfrm>
            <a:off x="6871948" y="3279856"/>
            <a:ext cx="4016186" cy="1684867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Function send_sms(serial_object, number, message)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    Send command to set SMS mode to text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    Send command with recipient's number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    Write message content and control character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    Sleep for delay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    Read and return response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End Function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450C4A-BD3B-D3C9-1268-41EAB1514FA2}"/>
              </a:ext>
            </a:extLst>
          </p:cNvPr>
          <p:cNvSpPr txBox="1"/>
          <p:nvPr/>
        </p:nvSpPr>
        <p:spPr>
          <a:xfrm>
            <a:off x="874806" y="3279856"/>
            <a:ext cx="4168587" cy="1745451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0" marR="0" algn="ctr"/>
            <a:r>
              <a:rPr lang="en-US" sz="1800">
                <a:effectLst/>
                <a:latin typeface="Calibri" panose="020F0502020204030204" pitchFamily="34" charset="0"/>
              </a:rPr>
              <a:t>Function read_sms(serial_object)</a:t>
            </a:r>
          </a:p>
          <a:p>
            <a:pPr marL="0" marR="0" algn="ctr"/>
            <a:r>
              <a:rPr lang="en-US" sz="1800">
                <a:effectLst/>
                <a:latin typeface="Calibri" panose="020F0502020204030204" pitchFamily="34" charset="0"/>
              </a:rPr>
              <a:t>    Send command to set SMS mode to text</a:t>
            </a:r>
          </a:p>
          <a:p>
            <a:pPr marL="0" marR="0" algn="ctr"/>
            <a:r>
              <a:rPr lang="en-US" sz="1800">
                <a:effectLst/>
                <a:latin typeface="Calibri" panose="020F0502020204030204" pitchFamily="34" charset="0"/>
              </a:rPr>
              <a:t>    Send command to list unread messages</a:t>
            </a:r>
          </a:p>
          <a:p>
            <a:pPr marL="0" marR="0" algn="ctr"/>
            <a:r>
              <a:rPr lang="en-US" sz="1800">
                <a:effectLst/>
                <a:latin typeface="Calibri" panose="020F0502020204030204" pitchFamily="34" charset="0"/>
              </a:rPr>
              <a:t>    Parse response to extract messages</a:t>
            </a:r>
          </a:p>
          <a:p>
            <a:pPr marL="0" marR="0" algn="ctr"/>
            <a:r>
              <a:rPr lang="en-US" sz="1800">
                <a:effectLst/>
                <a:latin typeface="Calibri" panose="020F0502020204030204" pitchFamily="34" charset="0"/>
              </a:rPr>
              <a:t>    Return list of messages</a:t>
            </a:r>
          </a:p>
          <a:p>
            <a:pPr marL="0" marR="0" algn="ctr"/>
            <a:r>
              <a:rPr lang="en-US" sz="1800">
                <a:effectLst/>
                <a:latin typeface="Calibri" panose="020F0502020204030204" pitchFamily="34" charset="0"/>
              </a:rPr>
              <a:t>End Function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177967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D8E5A-0BBC-706F-309D-DE2E5568A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car on a road&#10;&#10;Description automatically generated">
            <a:extLst>
              <a:ext uri="{FF2B5EF4-FFF2-40B4-BE49-F238E27FC236}">
                <a16:creationId xmlns:a16="http://schemas.microsoft.com/office/drawing/2014/main" id="{72D6961E-C926-571D-668F-EE80B7DA534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1"/>
          <a:stretch/>
        </p:blipFill>
        <p:spPr>
          <a:xfrm>
            <a:off x="10663434" y="5271248"/>
            <a:ext cx="1528566" cy="15220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5D6113-BAAF-D15A-1583-94050AFFF1C1}"/>
              </a:ext>
            </a:extLst>
          </p:cNvPr>
          <p:cNvSpPr txBox="1"/>
          <p:nvPr/>
        </p:nvSpPr>
        <p:spPr>
          <a:xfrm>
            <a:off x="836706" y="3710338"/>
            <a:ext cx="4244787" cy="997128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Function make_call(serial_object, number)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    Send dial command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    Return response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End Function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860615-5070-4CF2-E75C-031F3B86CB04}"/>
              </a:ext>
            </a:extLst>
          </p:cNvPr>
          <p:cNvSpPr txBox="1"/>
          <p:nvPr/>
        </p:nvSpPr>
        <p:spPr>
          <a:xfrm>
            <a:off x="474134" y="1075267"/>
            <a:ext cx="4969933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>
                <a:latin typeface="Poppins" panose="00000500000000000000" pitchFamily="2" charset="0"/>
                <a:cs typeface="Poppins" panose="00000500000000000000" pitchFamily="2" charset="0"/>
              </a:rPr>
              <a:t>Make call 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 </a:t>
            </a:r>
            <a:r>
              <a:rPr lang="en-US"/>
              <a:t>Makes a voice call to the specified number.</a:t>
            </a:r>
            <a:endParaRPr lang="ar-EG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r-EG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EEB7C1-F42E-6AB3-0420-C73F54F0E1E9}"/>
              </a:ext>
            </a:extLst>
          </p:cNvPr>
          <p:cNvSpPr txBox="1"/>
          <p:nvPr/>
        </p:nvSpPr>
        <p:spPr>
          <a:xfrm>
            <a:off x="5977468" y="1075267"/>
            <a:ext cx="4969933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>
                <a:latin typeface="Poppins" panose="00000500000000000000" pitchFamily="2" charset="0"/>
                <a:cs typeface="Poppins" panose="00000500000000000000" pitchFamily="2" charset="0"/>
              </a:rPr>
              <a:t>Hang up 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 </a:t>
            </a:r>
            <a:r>
              <a:rPr lang="en-US"/>
              <a:t>Hangs up the current call.</a:t>
            </a:r>
            <a:endParaRPr lang="ar-EG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BD0EFF-E53A-03AF-8ACB-2B666B56EB3A}"/>
              </a:ext>
            </a:extLst>
          </p:cNvPr>
          <p:cNvSpPr txBox="1"/>
          <p:nvPr/>
        </p:nvSpPr>
        <p:spPr>
          <a:xfrm>
            <a:off x="6647248" y="3710338"/>
            <a:ext cx="4016186" cy="997129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Function hang_up(serial_object)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    Send hang up command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    Return response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End Function</a:t>
            </a:r>
          </a:p>
        </p:txBody>
      </p:sp>
    </p:spTree>
    <p:extLst>
      <p:ext uri="{BB962C8B-B14F-4D97-AF65-F5344CB8AC3E}">
        <p14:creationId xmlns:p14="http://schemas.microsoft.com/office/powerpoint/2010/main" val="4033780283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1F1F2-9E09-A560-326D-9E0D14157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car on a road&#10;&#10;Description automatically generated">
            <a:extLst>
              <a:ext uri="{FF2B5EF4-FFF2-40B4-BE49-F238E27FC236}">
                <a16:creationId xmlns:a16="http://schemas.microsoft.com/office/drawing/2014/main" id="{3DB43640-EDBE-A3F4-AB10-8F7DAB17D0A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1"/>
          <a:stretch/>
        </p:blipFill>
        <p:spPr>
          <a:xfrm>
            <a:off x="10663434" y="5271248"/>
            <a:ext cx="1528566" cy="15220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C4EF8C-6F50-A0AA-6F20-884F0B95AF27}"/>
              </a:ext>
            </a:extLst>
          </p:cNvPr>
          <p:cNvSpPr txBox="1"/>
          <p:nvPr/>
        </p:nvSpPr>
        <p:spPr>
          <a:xfrm>
            <a:off x="836706" y="3710338"/>
            <a:ext cx="4244787" cy="997128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Function check_network(serial_object)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    Send network status command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    Return response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End Function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8BEC40-4EE0-181F-11F9-400200BE5476}"/>
              </a:ext>
            </a:extLst>
          </p:cNvPr>
          <p:cNvSpPr txBox="1"/>
          <p:nvPr/>
        </p:nvSpPr>
        <p:spPr>
          <a:xfrm>
            <a:off x="474134" y="1075267"/>
            <a:ext cx="4969933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>
                <a:latin typeface="Poppins" panose="00000500000000000000" pitchFamily="2" charset="0"/>
                <a:cs typeface="Poppins" panose="00000500000000000000" pitchFamily="2" charset="0"/>
              </a:rPr>
              <a:t>Check network 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 </a:t>
            </a:r>
            <a:r>
              <a:rPr lang="en-US"/>
              <a:t>Checks the network registration status.</a:t>
            </a:r>
            <a:endParaRPr lang="ar-EG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93FE85-45DD-9073-CAEE-D4B9DA9DBFC9}"/>
              </a:ext>
            </a:extLst>
          </p:cNvPr>
          <p:cNvSpPr txBox="1"/>
          <p:nvPr/>
        </p:nvSpPr>
        <p:spPr>
          <a:xfrm>
            <a:off x="5977468" y="1075267"/>
            <a:ext cx="4969933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>
                <a:latin typeface="Poppins" panose="00000500000000000000" pitchFamily="2" charset="0"/>
                <a:cs typeface="Poppins" panose="00000500000000000000" pitchFamily="2" charset="0"/>
              </a:rPr>
              <a:t>Check sim status 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 </a:t>
            </a:r>
            <a:r>
              <a:rPr lang="en-US"/>
              <a:t>Checks the status of the SIM card.</a:t>
            </a:r>
            <a:endParaRPr lang="ar-EG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79CC1F-D526-FD64-9BA2-333291B9CF36}"/>
              </a:ext>
            </a:extLst>
          </p:cNvPr>
          <p:cNvSpPr txBox="1"/>
          <p:nvPr/>
        </p:nvSpPr>
        <p:spPr>
          <a:xfrm>
            <a:off x="6647248" y="3710338"/>
            <a:ext cx="4016186" cy="997129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Function check_sim_status(serial_object)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    Send SIM status command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    Return response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End Function</a:t>
            </a:r>
          </a:p>
        </p:txBody>
      </p:sp>
    </p:spTree>
    <p:extLst>
      <p:ext uri="{BB962C8B-B14F-4D97-AF65-F5344CB8AC3E}">
        <p14:creationId xmlns:p14="http://schemas.microsoft.com/office/powerpoint/2010/main" val="232504465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84968-DCEB-9A72-6459-4E2F73D52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car on a road&#10;&#10;Description automatically generated">
            <a:extLst>
              <a:ext uri="{FF2B5EF4-FFF2-40B4-BE49-F238E27FC236}">
                <a16:creationId xmlns:a16="http://schemas.microsoft.com/office/drawing/2014/main" id="{28AE7CCB-AD74-5024-8895-083AE47382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1"/>
          <a:stretch/>
        </p:blipFill>
        <p:spPr>
          <a:xfrm>
            <a:off x="10663434" y="5271248"/>
            <a:ext cx="1528566" cy="15220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99C277-D413-3C04-D7D4-B412F0A167E7}"/>
              </a:ext>
            </a:extLst>
          </p:cNvPr>
          <p:cNvSpPr txBox="1"/>
          <p:nvPr/>
        </p:nvSpPr>
        <p:spPr>
          <a:xfrm>
            <a:off x="836706" y="3710337"/>
            <a:ext cx="3879227" cy="1632129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Function http_get(serial_object, url)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    Send initialize HTTP command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    Set context ID and URL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    Send HTTP GET request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    Terminate HTTP service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    Return response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End Function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5B1C49-7467-3DB9-1945-19E380CCE82D}"/>
              </a:ext>
            </a:extLst>
          </p:cNvPr>
          <p:cNvSpPr txBox="1"/>
          <p:nvPr/>
        </p:nvSpPr>
        <p:spPr>
          <a:xfrm>
            <a:off x="474134" y="1075267"/>
            <a:ext cx="4969933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>
                <a:latin typeface="Poppins" panose="00000500000000000000" pitchFamily="2" charset="0"/>
                <a:cs typeface="Poppins" panose="00000500000000000000" pitchFamily="2" charset="0"/>
              </a:rPr>
              <a:t>Http get 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 </a:t>
            </a:r>
            <a:r>
              <a:rPr lang="en-US"/>
              <a:t>Performs an HTTP GET request to the specified URL.</a:t>
            </a:r>
            <a:endParaRPr lang="ar-EG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8119CA-3D33-7BDD-9CEA-D0BDC45E731C}"/>
              </a:ext>
            </a:extLst>
          </p:cNvPr>
          <p:cNvSpPr txBox="1"/>
          <p:nvPr/>
        </p:nvSpPr>
        <p:spPr>
          <a:xfrm>
            <a:off x="5977468" y="1075267"/>
            <a:ext cx="4969933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>
                <a:latin typeface="Poppins" panose="00000500000000000000" pitchFamily="2" charset="0"/>
                <a:cs typeface="Poppins" panose="00000500000000000000" pitchFamily="2" charset="0"/>
              </a:rPr>
              <a:t>Http post 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Performs an HTTP POST request to the specified URL with the given data.</a:t>
            </a:r>
            <a:endParaRPr lang="ar-EG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670173-8F47-B8F4-26C7-5EEAE6C874B5}"/>
              </a:ext>
            </a:extLst>
          </p:cNvPr>
          <p:cNvSpPr txBox="1"/>
          <p:nvPr/>
        </p:nvSpPr>
        <p:spPr>
          <a:xfrm>
            <a:off x="6875848" y="3710337"/>
            <a:ext cx="3402685" cy="2233262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Function http_post(serial_object, url, data)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    Send initialize HTTP command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    Set context ID, URL, and content type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    Prepare to send data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    Sleep for delay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    Write data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    Send HTTP POST request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    Terminate HTTP service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    Return response</a:t>
            </a:r>
          </a:p>
          <a:p>
            <a:pPr marL="0" marR="0" algn="ctr"/>
            <a:r>
              <a:rPr lang="en-US" sz="1400">
                <a:effectLst/>
                <a:latin typeface="Calibri" panose="020F0502020204030204" pitchFamily="34" charset="0"/>
              </a:rPr>
              <a:t>End Function</a:t>
            </a:r>
          </a:p>
        </p:txBody>
      </p:sp>
    </p:spTree>
    <p:extLst>
      <p:ext uri="{BB962C8B-B14F-4D97-AF65-F5344CB8AC3E}">
        <p14:creationId xmlns:p14="http://schemas.microsoft.com/office/powerpoint/2010/main" val="3722199896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5895E-89D9-9FF2-BC35-5839EA8A1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DAB4F6-D63E-314A-867B-BE0318BABA53}"/>
              </a:ext>
            </a:extLst>
          </p:cNvPr>
          <p:cNvSpPr txBox="1"/>
          <p:nvPr/>
        </p:nvSpPr>
        <p:spPr>
          <a:xfrm>
            <a:off x="192881" y="530067"/>
            <a:ext cx="307657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Outlines </a:t>
            </a:r>
            <a:endParaRPr lang="ar-EG" sz="40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423B3B-ED14-4EF8-5878-E04B874A99FA}"/>
              </a:ext>
            </a:extLst>
          </p:cNvPr>
          <p:cNvSpPr txBox="1"/>
          <p:nvPr/>
        </p:nvSpPr>
        <p:spPr>
          <a:xfrm>
            <a:off x="511813" y="1237953"/>
            <a:ext cx="7374887" cy="4664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/>
              <a:t>Introduction about project idea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/>
              <a:t>Applying </a:t>
            </a:r>
            <a:r>
              <a:rPr lang="en-US" sz="2000" dirty="0"/>
              <a:t>GPS theory on the project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Connecting the project with users </a:t>
            </a:r>
            <a:r>
              <a:rPr lang="en-US" sz="2000"/>
              <a:t>via GSM Solutions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/>
              <a:t>Making a video streaming in a web application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/>
              <a:t>Applying face detection and recognition for drivers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/>
              <a:t>Make </a:t>
            </a:r>
            <a:r>
              <a:rPr lang="en-US" sz="2000" dirty="0"/>
              <a:t>a connection between users and the device via Web App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Implement a backup plan for network connection failing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Testing the project idea on a </a:t>
            </a:r>
            <a:r>
              <a:rPr lang="en-US" sz="2000"/>
              <a:t>self-driving car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/>
              <a:t>Apply the project idea and test it for real vehicles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/>
              <a:t>Conclusion &amp; future work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54227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097EB-05B0-2753-D0BE-8AD944C5F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car on a road&#10;&#10;Description automatically generated">
            <a:extLst>
              <a:ext uri="{FF2B5EF4-FFF2-40B4-BE49-F238E27FC236}">
                <a16:creationId xmlns:a16="http://schemas.microsoft.com/office/drawing/2014/main" id="{2DC279C3-F415-7788-54CA-2806F5F3DA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1"/>
          <a:stretch/>
        </p:blipFill>
        <p:spPr>
          <a:xfrm>
            <a:off x="10663434" y="5271248"/>
            <a:ext cx="1528566" cy="1522026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B784CC1D-93CE-3FD4-62BB-C0EBFECC1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64727"/>
            <a:ext cx="10515600" cy="810780"/>
          </a:xfrm>
        </p:spPr>
        <p:txBody>
          <a:bodyPr/>
          <a:lstStyle/>
          <a:p>
            <a:pPr algn="ctr"/>
            <a:r>
              <a:rPr lang="en-US" sz="4000" b="1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Live stream</a:t>
            </a:r>
            <a:endParaRPr lang="ar-EG" sz="40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C67085F4-1010-9ACB-093D-C5CAB3D4C7E9}"/>
              </a:ext>
            </a:extLst>
          </p:cNvPr>
          <p:cNvGraphicFramePr/>
          <p:nvPr/>
        </p:nvGraphicFramePr>
        <p:xfrm>
          <a:off x="2776538" y="1070239"/>
          <a:ext cx="6638925" cy="551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06662652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59B0A-4359-875D-827B-0A79BEE41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car on a road&#10;&#10;Description automatically generated">
            <a:extLst>
              <a:ext uri="{FF2B5EF4-FFF2-40B4-BE49-F238E27FC236}">
                <a16:creationId xmlns:a16="http://schemas.microsoft.com/office/drawing/2014/main" id="{2766C8C4-25FD-DD15-C8CD-9A333E1C9FD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1"/>
          <a:stretch/>
        </p:blipFill>
        <p:spPr>
          <a:xfrm>
            <a:off x="10663434" y="5271248"/>
            <a:ext cx="1528566" cy="15220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BD23C1-7323-0F69-32C8-E4DF4A7092A2}"/>
              </a:ext>
            </a:extLst>
          </p:cNvPr>
          <p:cNvSpPr txBox="1"/>
          <p:nvPr/>
        </p:nvSpPr>
        <p:spPr>
          <a:xfrm>
            <a:off x="836706" y="3710337"/>
            <a:ext cx="3879227" cy="180993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0" marR="0" algn="ctr"/>
            <a:r>
              <a:rPr lang="en-US" sz="1600">
                <a:effectLst/>
                <a:latin typeface="Calibri" panose="020F0502020204030204" pitchFamily="34" charset="0"/>
              </a:rPr>
              <a:t>Function generate_frames()</a:t>
            </a:r>
          </a:p>
          <a:p>
            <a:pPr marL="0" marR="0" algn="ctr"/>
            <a:r>
              <a:rPr lang="en-US" sz="1600">
                <a:effectLst/>
                <a:latin typeface="Calibri" panose="020F0502020204030204" pitchFamily="34" charset="0"/>
              </a:rPr>
              <a:t>    While True</a:t>
            </a:r>
          </a:p>
          <a:p>
            <a:pPr marL="0" marR="0" algn="ctr"/>
            <a:r>
              <a:rPr lang="en-US" sz="1600">
                <a:effectLst/>
                <a:latin typeface="Calibri" panose="020F0502020204030204" pitchFamily="34" charset="0"/>
              </a:rPr>
              <a:t>        Capture frame from camera</a:t>
            </a:r>
          </a:p>
          <a:p>
            <a:pPr marL="0" marR="0" algn="ctr"/>
            <a:r>
              <a:rPr lang="en-US" sz="1600">
                <a:effectLst/>
                <a:latin typeface="Calibri" panose="020F0502020204030204" pitchFamily="34" charset="0"/>
              </a:rPr>
              <a:t>        Convert frame to JPEG format</a:t>
            </a:r>
          </a:p>
          <a:p>
            <a:pPr marL="0" marR="0" algn="ctr"/>
            <a:r>
              <a:rPr lang="en-US" sz="1600">
                <a:effectLst/>
                <a:latin typeface="Calibri" panose="020F0502020204030204" pitchFamily="34" charset="0"/>
              </a:rPr>
              <a:t>        Encode frame to bytes</a:t>
            </a:r>
          </a:p>
          <a:p>
            <a:pPr marL="0" marR="0" algn="ctr"/>
            <a:r>
              <a:rPr lang="en-US" sz="1600">
                <a:effectLst/>
                <a:latin typeface="Calibri" panose="020F0502020204030204" pitchFamily="34" charset="0"/>
              </a:rPr>
              <a:t>        Yield frame in byte format for streaming</a:t>
            </a:r>
          </a:p>
          <a:p>
            <a:pPr marL="0" marR="0" algn="ctr"/>
            <a:r>
              <a:rPr lang="en-US" sz="1600">
                <a:effectLst/>
                <a:latin typeface="Calibri" panose="020F0502020204030204" pitchFamily="34" charset="0"/>
              </a:rPr>
              <a:t>End Function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5BF8C8-B975-FF84-DE59-AE4FEE15C85C}"/>
              </a:ext>
            </a:extLst>
          </p:cNvPr>
          <p:cNvSpPr txBox="1"/>
          <p:nvPr/>
        </p:nvSpPr>
        <p:spPr>
          <a:xfrm>
            <a:off x="474134" y="1075267"/>
            <a:ext cx="4969933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>
                <a:latin typeface="Poppins" panose="00000500000000000000" pitchFamily="2" charset="0"/>
                <a:cs typeface="Poppins" panose="00000500000000000000" pitchFamily="2" charset="0"/>
              </a:rPr>
              <a:t>Generate frames: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 </a:t>
            </a:r>
            <a:r>
              <a:rPr lang="en-US"/>
              <a:t>Captures frames from the camera and encodes them as JPEG.</a:t>
            </a:r>
            <a:endParaRPr lang="ar-EG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8950B8-8C1F-70DC-E974-B602E23B1DEB}"/>
              </a:ext>
            </a:extLst>
          </p:cNvPr>
          <p:cNvSpPr txBox="1"/>
          <p:nvPr/>
        </p:nvSpPr>
        <p:spPr>
          <a:xfrm>
            <a:off x="5977468" y="1075267"/>
            <a:ext cx="4969933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>
                <a:latin typeface="Poppins" panose="00000500000000000000" pitchFamily="2" charset="0"/>
                <a:cs typeface="Poppins" panose="00000500000000000000" pitchFamily="2" charset="0"/>
              </a:rPr>
              <a:t>Video feed: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Route to stream video from the camera.</a:t>
            </a:r>
            <a:endParaRPr lang="ar-EG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F64EBC-02DA-CFAB-C867-6040F87257FA}"/>
              </a:ext>
            </a:extLst>
          </p:cNvPr>
          <p:cNvSpPr txBox="1"/>
          <p:nvPr/>
        </p:nvSpPr>
        <p:spPr>
          <a:xfrm>
            <a:off x="6231468" y="3710337"/>
            <a:ext cx="4047066" cy="2538063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0" marR="0" algn="ctr"/>
            <a:r>
              <a:rPr lang="en-US" sz="1600">
                <a:effectLst/>
                <a:latin typeface="Calibri" panose="020F0502020204030204" pitchFamily="34" charset="0"/>
              </a:rPr>
              <a:t>Function http_post(serial_object, url, data)</a:t>
            </a:r>
          </a:p>
          <a:p>
            <a:pPr marL="0" marR="0" algn="ctr"/>
            <a:r>
              <a:rPr lang="en-US" sz="1600">
                <a:effectLst/>
                <a:latin typeface="Calibri" panose="020F0502020204030204" pitchFamily="34" charset="0"/>
              </a:rPr>
              <a:t>    Send initialize HTTP command</a:t>
            </a:r>
          </a:p>
          <a:p>
            <a:pPr marL="0" marR="0" algn="ctr"/>
            <a:r>
              <a:rPr lang="en-US" sz="1600">
                <a:effectLst/>
                <a:latin typeface="Calibri" panose="020F0502020204030204" pitchFamily="34" charset="0"/>
              </a:rPr>
              <a:t>    Set context ID, URL, and content type</a:t>
            </a:r>
          </a:p>
          <a:p>
            <a:pPr marL="0" marR="0" algn="ctr"/>
            <a:r>
              <a:rPr lang="en-US" sz="1600">
                <a:effectLst/>
                <a:latin typeface="Calibri" panose="020F0502020204030204" pitchFamily="34" charset="0"/>
              </a:rPr>
              <a:t>    Prepare to send data</a:t>
            </a:r>
          </a:p>
          <a:p>
            <a:pPr marL="0" marR="0" algn="ctr"/>
            <a:r>
              <a:rPr lang="en-US" sz="1600">
                <a:effectLst/>
                <a:latin typeface="Calibri" panose="020F0502020204030204" pitchFamily="34" charset="0"/>
              </a:rPr>
              <a:t>    Sleep for delay</a:t>
            </a:r>
          </a:p>
          <a:p>
            <a:pPr marL="0" marR="0" algn="ctr"/>
            <a:r>
              <a:rPr lang="en-US" sz="1600">
                <a:effectLst/>
                <a:latin typeface="Calibri" panose="020F0502020204030204" pitchFamily="34" charset="0"/>
              </a:rPr>
              <a:t>    Write data</a:t>
            </a:r>
          </a:p>
          <a:p>
            <a:pPr marL="0" marR="0" algn="ctr"/>
            <a:r>
              <a:rPr lang="en-US" sz="1600">
                <a:effectLst/>
                <a:latin typeface="Calibri" panose="020F0502020204030204" pitchFamily="34" charset="0"/>
              </a:rPr>
              <a:t>    Send HTTP POST request</a:t>
            </a:r>
          </a:p>
          <a:p>
            <a:pPr marL="0" marR="0" algn="ctr"/>
            <a:r>
              <a:rPr lang="en-US" sz="1600">
                <a:effectLst/>
                <a:latin typeface="Calibri" panose="020F0502020204030204" pitchFamily="34" charset="0"/>
              </a:rPr>
              <a:t>    Terminate HTTP service</a:t>
            </a:r>
          </a:p>
          <a:p>
            <a:pPr marL="0" marR="0" algn="ctr"/>
            <a:r>
              <a:rPr lang="en-US" sz="1600">
                <a:effectLst/>
                <a:latin typeface="Calibri" panose="020F0502020204030204" pitchFamily="34" charset="0"/>
              </a:rPr>
              <a:t>    Return response</a:t>
            </a:r>
          </a:p>
          <a:p>
            <a:pPr marL="0" marR="0" algn="ctr"/>
            <a:r>
              <a:rPr lang="en-US" sz="1600">
                <a:effectLst/>
                <a:latin typeface="Calibri" panose="020F0502020204030204" pitchFamily="34" charset="0"/>
              </a:rPr>
              <a:t>End Function</a:t>
            </a:r>
          </a:p>
        </p:txBody>
      </p:sp>
    </p:spTree>
    <p:extLst>
      <p:ext uri="{BB962C8B-B14F-4D97-AF65-F5344CB8AC3E}">
        <p14:creationId xmlns:p14="http://schemas.microsoft.com/office/powerpoint/2010/main" val="2349881330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84E3A-73CD-4035-0EF4-7FF5A8C7D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car on a road&#10;&#10;Description automatically generated">
            <a:extLst>
              <a:ext uri="{FF2B5EF4-FFF2-40B4-BE49-F238E27FC236}">
                <a16:creationId xmlns:a16="http://schemas.microsoft.com/office/drawing/2014/main" id="{B8F0C1DD-2AED-A7D2-FECA-C0C824F8E5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1"/>
          <a:stretch/>
        </p:blipFill>
        <p:spPr>
          <a:xfrm>
            <a:off x="10663434" y="5271248"/>
            <a:ext cx="1528566" cy="1522026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51FD84A9-0C35-BC61-85E2-9562045B2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64727"/>
            <a:ext cx="10515600" cy="810780"/>
          </a:xfrm>
        </p:spPr>
        <p:txBody>
          <a:bodyPr/>
          <a:lstStyle/>
          <a:p>
            <a:pPr algn="ctr"/>
            <a:r>
              <a:rPr lang="en-US" sz="4000" b="1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Camera module</a:t>
            </a:r>
            <a:endParaRPr lang="ar-EG" sz="40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78C1B202-3A2C-2B4C-24BA-5C3B15DD7063}"/>
              </a:ext>
            </a:extLst>
          </p:cNvPr>
          <p:cNvGraphicFramePr/>
          <p:nvPr/>
        </p:nvGraphicFramePr>
        <p:xfrm>
          <a:off x="2776538" y="1070239"/>
          <a:ext cx="6638925" cy="551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96444641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F07F8-E7DF-36E6-9A4E-9B1F5300C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car on a road&#10;&#10;Description automatically generated">
            <a:extLst>
              <a:ext uri="{FF2B5EF4-FFF2-40B4-BE49-F238E27FC236}">
                <a16:creationId xmlns:a16="http://schemas.microsoft.com/office/drawing/2014/main" id="{F0B7E3EB-7DDE-96BF-D6F5-4B0095DA89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1"/>
          <a:stretch/>
        </p:blipFill>
        <p:spPr>
          <a:xfrm>
            <a:off x="10663434" y="5271248"/>
            <a:ext cx="1528566" cy="15220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89728E-F000-DBF2-BEC2-87285250B3D4}"/>
              </a:ext>
            </a:extLst>
          </p:cNvPr>
          <p:cNvSpPr txBox="1"/>
          <p:nvPr/>
        </p:nvSpPr>
        <p:spPr>
          <a:xfrm>
            <a:off x="836706" y="3710336"/>
            <a:ext cx="3879227" cy="2538063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0" marR="0" algn="ctr"/>
            <a:r>
              <a:rPr lang="en-US" sz="1600">
                <a:effectLst/>
                <a:latin typeface="Calibri" panose="020F0502020204030204" pitchFamily="34" charset="0"/>
              </a:rPr>
              <a:t>Function test_camera_connection() -&gt; str</a:t>
            </a:r>
          </a:p>
          <a:p>
            <a:pPr marL="0" marR="0" algn="ctr"/>
            <a:r>
              <a:rPr lang="en-US" sz="1600">
                <a:effectLst/>
                <a:latin typeface="Calibri" panose="020F0502020204030204" pitchFamily="34" charset="0"/>
              </a:rPr>
              <a:t>    Try</a:t>
            </a:r>
          </a:p>
          <a:p>
            <a:pPr marL="0" marR="0" algn="ctr"/>
            <a:r>
              <a:rPr lang="en-US" sz="1600">
                <a:effectLst/>
                <a:latin typeface="Calibri" panose="020F0502020204030204" pitchFamily="34" charset="0"/>
              </a:rPr>
              <a:t>        Define photo_path with current timestamp</a:t>
            </a:r>
          </a:p>
          <a:p>
            <a:pPr marL="0" marR="0" algn="ctr"/>
            <a:r>
              <a:rPr lang="en-US" sz="1600">
                <a:effectLst/>
                <a:latin typeface="Calibri" panose="020F0502020204030204" pitchFamily="34" charset="0"/>
              </a:rPr>
              <a:t>        Run rpicam-still command to capture image</a:t>
            </a:r>
          </a:p>
          <a:p>
            <a:pPr marL="0" marR="0" algn="ctr"/>
            <a:r>
              <a:rPr lang="en-US" sz="1600">
                <a:effectLst/>
                <a:latin typeface="Calibri" panose="020F0502020204030204" pitchFamily="34" charset="0"/>
              </a:rPr>
              <a:t>        Return photo_path</a:t>
            </a:r>
          </a:p>
          <a:p>
            <a:pPr marL="0" marR="0" algn="ctr"/>
            <a:r>
              <a:rPr lang="en-US" sz="1600">
                <a:effectLst/>
                <a:latin typeface="Calibri" panose="020F0502020204030204" pitchFamily="34" charset="0"/>
              </a:rPr>
              <a:t>    Catch exception</a:t>
            </a:r>
          </a:p>
          <a:p>
            <a:pPr marL="0" marR="0" algn="ctr"/>
            <a:r>
              <a:rPr lang="en-US" sz="1600">
                <a:effectLst/>
                <a:latin typeface="Calibri" panose="020F0502020204030204" pitchFamily="34" charset="0"/>
              </a:rPr>
              <a:t>        Return 'null'</a:t>
            </a:r>
          </a:p>
          <a:p>
            <a:pPr marL="0" marR="0" algn="ctr"/>
            <a:r>
              <a:rPr lang="en-US" sz="1600">
                <a:effectLst/>
                <a:latin typeface="Calibri" panose="020F0502020204030204" pitchFamily="34" charset="0"/>
              </a:rPr>
              <a:t>End Function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0DF5C-4DA9-3429-E3F3-5F6A527397E4}"/>
              </a:ext>
            </a:extLst>
          </p:cNvPr>
          <p:cNvSpPr txBox="1"/>
          <p:nvPr/>
        </p:nvSpPr>
        <p:spPr>
          <a:xfrm>
            <a:off x="474135" y="1075267"/>
            <a:ext cx="5503334" cy="20313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>
                <a:latin typeface="Poppins" panose="00000500000000000000" pitchFamily="2" charset="0"/>
                <a:cs typeface="Poppins" panose="00000500000000000000" pitchFamily="2" charset="0"/>
              </a:rPr>
              <a:t>Test camera connection 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 </a:t>
            </a:r>
            <a:r>
              <a:rPr lang="en-US"/>
              <a:t>ests if the camera is connected and can capture an image</a:t>
            </a:r>
            <a:endParaRPr lang="ar-EG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2D2C45-60F5-401A-F888-56BF214389E5}"/>
              </a:ext>
            </a:extLst>
          </p:cNvPr>
          <p:cNvSpPr txBox="1"/>
          <p:nvPr/>
        </p:nvSpPr>
        <p:spPr>
          <a:xfrm>
            <a:off x="5977468" y="1075267"/>
            <a:ext cx="4969933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>
                <a:latin typeface="Poppins" panose="00000500000000000000" pitchFamily="2" charset="0"/>
                <a:cs typeface="Poppins" panose="00000500000000000000" pitchFamily="2" charset="0"/>
              </a:rPr>
              <a:t>Capture image 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Captures an image using the camera.</a:t>
            </a:r>
            <a:endParaRPr lang="ar-EG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600AC6-F821-AFF0-8FA9-EA2C1799D28D}"/>
              </a:ext>
            </a:extLst>
          </p:cNvPr>
          <p:cNvSpPr txBox="1"/>
          <p:nvPr/>
        </p:nvSpPr>
        <p:spPr>
          <a:xfrm>
            <a:off x="6231468" y="3710337"/>
            <a:ext cx="4047066" cy="1369663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0" marR="0" algn="ctr"/>
            <a:r>
              <a:rPr lang="en-US" sz="1600">
                <a:effectLst/>
                <a:latin typeface="Calibri" panose="020F0502020204030204" pitchFamily="34" charset="0"/>
              </a:rPr>
              <a:t>Function capture_image() -&gt; str</a:t>
            </a:r>
          </a:p>
          <a:p>
            <a:pPr marL="0" marR="0" algn="ctr"/>
            <a:r>
              <a:rPr lang="en-US" sz="1600">
                <a:effectLst/>
                <a:latin typeface="Calibri" panose="020F0502020204030204" pitchFamily="34" charset="0"/>
              </a:rPr>
              <a:t>    Define photo_path with current timestamp</a:t>
            </a:r>
          </a:p>
          <a:p>
            <a:pPr marL="0" marR="0" algn="ctr"/>
            <a:r>
              <a:rPr lang="en-US" sz="1600">
                <a:effectLst/>
                <a:latin typeface="Calibri" panose="020F0502020204030204" pitchFamily="34" charset="0"/>
              </a:rPr>
              <a:t>    Run rpicam-still command to capture image</a:t>
            </a:r>
          </a:p>
          <a:p>
            <a:pPr marL="0" marR="0" algn="ctr"/>
            <a:r>
              <a:rPr lang="en-US" sz="1600">
                <a:effectLst/>
                <a:latin typeface="Calibri" panose="020F0502020204030204" pitchFamily="34" charset="0"/>
              </a:rPr>
              <a:t>    Return photo_path</a:t>
            </a:r>
          </a:p>
          <a:p>
            <a:pPr marL="0" marR="0" algn="ctr"/>
            <a:r>
              <a:rPr lang="en-US" sz="1600">
                <a:effectLst/>
                <a:latin typeface="Calibri" panose="020F0502020204030204" pitchFamily="34" charset="0"/>
              </a:rPr>
              <a:t>End Function</a:t>
            </a:r>
          </a:p>
        </p:txBody>
      </p:sp>
    </p:spTree>
    <p:extLst>
      <p:ext uri="{BB962C8B-B14F-4D97-AF65-F5344CB8AC3E}">
        <p14:creationId xmlns:p14="http://schemas.microsoft.com/office/powerpoint/2010/main" val="919834780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821FA-7F80-236A-A3C9-157D1ABE1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car on a road&#10;&#10;Description automatically generated">
            <a:extLst>
              <a:ext uri="{FF2B5EF4-FFF2-40B4-BE49-F238E27FC236}">
                <a16:creationId xmlns:a16="http://schemas.microsoft.com/office/drawing/2014/main" id="{6843FF1A-A6A7-799B-1569-80D0C4F557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1"/>
          <a:stretch/>
        </p:blipFill>
        <p:spPr>
          <a:xfrm>
            <a:off x="10663434" y="5271248"/>
            <a:ext cx="1528566" cy="15220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C9C30F-B038-60BC-BC56-F987823DB0BA}"/>
              </a:ext>
            </a:extLst>
          </p:cNvPr>
          <p:cNvSpPr txBox="1"/>
          <p:nvPr/>
        </p:nvSpPr>
        <p:spPr>
          <a:xfrm>
            <a:off x="3982074" y="2978949"/>
            <a:ext cx="4227853" cy="2062964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0" marR="0" algn="ctr"/>
            <a:r>
              <a:rPr lang="en-US" sz="1800">
                <a:effectLst/>
                <a:latin typeface="Calibri" panose="020F0502020204030204" pitchFamily="34" charset="0"/>
              </a:rPr>
              <a:t>Function record_video(sec : int = 5) -&gt; str</a:t>
            </a:r>
          </a:p>
          <a:p>
            <a:pPr marL="0" marR="0" algn="ctr"/>
            <a:r>
              <a:rPr lang="en-US" sz="1800">
                <a:effectLst/>
                <a:latin typeface="Calibri" panose="020F0502020204030204" pitchFamily="34" charset="0"/>
              </a:rPr>
              <a:t>    Define video_path with current timestamp</a:t>
            </a:r>
          </a:p>
          <a:p>
            <a:pPr marL="0" marR="0" algn="ctr"/>
            <a:r>
              <a:rPr lang="en-US" sz="1800">
                <a:effectLst/>
                <a:latin typeface="Calibri" panose="020F0502020204030204" pitchFamily="34" charset="0"/>
              </a:rPr>
              <a:t>    Run rpicam-vid command to record video for given duration</a:t>
            </a:r>
          </a:p>
          <a:p>
            <a:pPr marL="0" marR="0" algn="ctr"/>
            <a:r>
              <a:rPr lang="en-US" sz="1800">
                <a:effectLst/>
                <a:latin typeface="Calibri" panose="020F0502020204030204" pitchFamily="34" charset="0"/>
              </a:rPr>
              <a:t>    Return video_path</a:t>
            </a:r>
          </a:p>
          <a:p>
            <a:pPr marL="0" marR="0" algn="ctr"/>
            <a:r>
              <a:rPr lang="en-US" sz="1800">
                <a:effectLst/>
                <a:latin typeface="Calibri" panose="020F0502020204030204" pitchFamily="34" charset="0"/>
              </a:rPr>
              <a:t>End Function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D1659F-1A66-D48D-99FC-60A6F844200A}"/>
              </a:ext>
            </a:extLst>
          </p:cNvPr>
          <p:cNvSpPr txBox="1"/>
          <p:nvPr/>
        </p:nvSpPr>
        <p:spPr>
          <a:xfrm>
            <a:off x="1574800" y="1446756"/>
            <a:ext cx="7350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 </a:t>
            </a:r>
            <a:r>
              <a:rPr lang="en-US"/>
              <a:t>Records a video for a specified duration.</a:t>
            </a:r>
            <a:endParaRPr lang="ar-EG" b="1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24341B8-39B3-BC37-B212-DFEAC0EEE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4400">
                <a:latin typeface="Poppins" panose="00000500000000000000" pitchFamily="2" charset="0"/>
                <a:cs typeface="Poppins" panose="00000500000000000000" pitchFamily="2" charset="0"/>
              </a:rPr>
              <a:t>Record video :</a:t>
            </a:r>
          </a:p>
        </p:txBody>
      </p:sp>
    </p:spTree>
    <p:extLst>
      <p:ext uri="{BB962C8B-B14F-4D97-AF65-F5344CB8AC3E}">
        <p14:creationId xmlns:p14="http://schemas.microsoft.com/office/powerpoint/2010/main" val="176508231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73826-30FC-05B2-43AE-72F094AEC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050" y="5156946"/>
            <a:ext cx="5447595" cy="9009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500" cap="all" spc="300">
                <a:solidFill>
                  <a:schemeClr val="tx1">
                    <a:lumMod val="75000"/>
                    <a:lumOff val="25000"/>
                  </a:schemeClr>
                </a:solidFill>
              </a:rPr>
              <a:t>Control a </a:t>
            </a:r>
            <a:r>
              <a:rPr lang="en-US" sz="1500" cap="all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car </a:t>
            </a:r>
            <a:r>
              <a:rPr lang="en-US" sz="1500" cap="all" spc="300">
                <a:solidFill>
                  <a:schemeClr val="tx1">
                    <a:lumMod val="75000"/>
                    <a:lumOff val="25000"/>
                  </a:schemeClr>
                </a:solidFill>
              </a:rPr>
              <a:t>across web </a:t>
            </a:r>
            <a:r>
              <a:rPr lang="en-US" sz="1500" cap="all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site via </a:t>
            </a:r>
            <a:r>
              <a:rPr lang="en-US" sz="1500" cap="all" spc="30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1500" b="1" cap="all" spc="300">
                <a:solidFill>
                  <a:schemeClr val="accent2">
                    <a:lumMod val="75000"/>
                  </a:schemeClr>
                </a:solidFill>
                <a:effectLst/>
              </a:rPr>
              <a:t>ESP8266 </a:t>
            </a:r>
            <a:r>
              <a:rPr lang="en-US" sz="1500" cap="all" spc="300">
                <a:solidFill>
                  <a:schemeClr val="tx1">
                    <a:lumMod val="75000"/>
                    <a:lumOff val="25000"/>
                  </a:schemeClr>
                </a:solidFill>
              </a:rPr>
              <a:t>and </a:t>
            </a:r>
            <a:r>
              <a:rPr lang="en-US" sz="1500" b="1" cap="all" spc="300">
                <a:solidFill>
                  <a:schemeClr val="accent2">
                    <a:lumMod val="75000"/>
                  </a:schemeClr>
                </a:solidFill>
              </a:rPr>
              <a:t>Arduino Uno</a:t>
            </a:r>
            <a:r>
              <a:rPr lang="en-US" sz="1500" cap="all" spc="300">
                <a:solidFill>
                  <a:schemeClr val="tx1">
                    <a:lumMod val="75000"/>
                    <a:lumOff val="25000"/>
                  </a:schemeClr>
                </a:solidFill>
              </a:rPr>
              <a:t> Throughout </a:t>
            </a:r>
            <a:r>
              <a:rPr lang="en-US" sz="1500" cap="all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1500" b="1" cap="all" spc="300" dirty="0">
                <a:solidFill>
                  <a:schemeClr val="accent2">
                    <a:lumMod val="75000"/>
                  </a:schemeClr>
                </a:solidFill>
              </a:rPr>
              <a:t>MPU6050</a:t>
            </a:r>
            <a:r>
              <a:rPr lang="en-US" sz="1500" b="1" i="1" cap="all" spc="300" dirty="0"/>
              <a:t> </a:t>
            </a:r>
            <a:r>
              <a:rPr lang="en-US" sz="1500" cap="all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readings </a:t>
            </a:r>
          </a:p>
        </p:txBody>
      </p:sp>
      <p:pic>
        <p:nvPicPr>
          <p:cNvPr id="4" name="Graphic 3" descr="Car">
            <a:extLst>
              <a:ext uri="{FF2B5EF4-FFF2-40B4-BE49-F238E27FC236}">
                <a16:creationId xmlns:a16="http://schemas.microsoft.com/office/drawing/2014/main" id="{F2E04346-0B23-8B7D-8C02-A7F22F3F1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05586" y="1948267"/>
            <a:ext cx="4304764" cy="43047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509008-FE8A-4A06-7D11-BC7FB8935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050" y="2379515"/>
            <a:ext cx="7469540" cy="24410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b="1">
                <a:solidFill>
                  <a:schemeClr val="tx1">
                    <a:lumMod val="75000"/>
                    <a:lumOff val="25000"/>
                  </a:schemeClr>
                </a:solidFill>
              </a:rPr>
              <a:t>Self-Driving Car Idea </a:t>
            </a:r>
            <a:endParaRPr lang="en-US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42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3385 0.02338 L -0.11693 0.0233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8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19BDC5-FB80-03CA-D1B8-B9872ED112E3}"/>
              </a:ext>
            </a:extLst>
          </p:cNvPr>
          <p:cNvCxnSpPr>
            <a:cxnSpLocks/>
          </p:cNvCxnSpPr>
          <p:nvPr/>
        </p:nvCxnSpPr>
        <p:spPr>
          <a:xfrm rot="5400000">
            <a:off x="7608498" y="3295291"/>
            <a:ext cx="3191773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CA4469-9578-2646-8E3B-E9FB15F7261C}"/>
              </a:ext>
            </a:extLst>
          </p:cNvPr>
          <p:cNvCxnSpPr/>
          <p:nvPr/>
        </p:nvCxnSpPr>
        <p:spPr>
          <a:xfrm>
            <a:off x="6012611" y="4868174"/>
            <a:ext cx="3191773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raphic 6" descr="Smart Phone with solid fill">
            <a:extLst>
              <a:ext uri="{FF2B5EF4-FFF2-40B4-BE49-F238E27FC236}">
                <a16:creationId xmlns:a16="http://schemas.microsoft.com/office/drawing/2014/main" id="{BED7BCEB-6E46-10C0-A607-E9265DF9AE0C}"/>
              </a:ext>
            </a:extLst>
          </p:cNvPr>
          <p:cNvSpPr/>
          <p:nvPr/>
        </p:nvSpPr>
        <p:spPr>
          <a:xfrm>
            <a:off x="945138" y="261328"/>
            <a:ext cx="2989295" cy="5749231"/>
          </a:xfrm>
          <a:custGeom>
            <a:avLst/>
            <a:gdLst>
              <a:gd name="connsiteX0" fmla="*/ 2615633 w 2989295"/>
              <a:gd name="connsiteY0" fmla="*/ 4965246 h 5749231"/>
              <a:gd name="connsiteX1" fmla="*/ 373662 w 2989295"/>
              <a:gd name="connsiteY1" fmla="*/ 4965246 h 5749231"/>
              <a:gd name="connsiteX2" fmla="*/ 373662 w 2989295"/>
              <a:gd name="connsiteY2" fmla="*/ 783986 h 5749231"/>
              <a:gd name="connsiteX3" fmla="*/ 2615633 w 2989295"/>
              <a:gd name="connsiteY3" fmla="*/ 783986 h 5749231"/>
              <a:gd name="connsiteX4" fmla="*/ 2615633 w 2989295"/>
              <a:gd name="connsiteY4" fmla="*/ 4965246 h 5749231"/>
              <a:gd name="connsiteX5" fmla="*/ 1245540 w 2989295"/>
              <a:gd name="connsiteY5" fmla="*/ 261329 h 5749231"/>
              <a:gd name="connsiteX6" fmla="*/ 1743755 w 2989295"/>
              <a:gd name="connsiteY6" fmla="*/ 261329 h 5749231"/>
              <a:gd name="connsiteX7" fmla="*/ 1868309 w 2989295"/>
              <a:gd name="connsiteY7" fmla="*/ 391993 h 5749231"/>
              <a:gd name="connsiteX8" fmla="*/ 1743755 w 2989295"/>
              <a:gd name="connsiteY8" fmla="*/ 522657 h 5749231"/>
              <a:gd name="connsiteX9" fmla="*/ 1245540 w 2989295"/>
              <a:gd name="connsiteY9" fmla="*/ 522657 h 5749231"/>
              <a:gd name="connsiteX10" fmla="*/ 1120986 w 2989295"/>
              <a:gd name="connsiteY10" fmla="*/ 391993 h 5749231"/>
              <a:gd name="connsiteX11" fmla="*/ 1245540 w 2989295"/>
              <a:gd name="connsiteY11" fmla="*/ 261329 h 5749231"/>
              <a:gd name="connsiteX12" fmla="*/ 2864741 w 2989295"/>
              <a:gd name="connsiteY12" fmla="*/ 0 h 5749231"/>
              <a:gd name="connsiteX13" fmla="*/ 124554 w 2989295"/>
              <a:gd name="connsiteY13" fmla="*/ 0 h 5749231"/>
              <a:gd name="connsiteX14" fmla="*/ 0 w 2989295"/>
              <a:gd name="connsiteY14" fmla="*/ 130664 h 5749231"/>
              <a:gd name="connsiteX15" fmla="*/ 0 w 2989295"/>
              <a:gd name="connsiteY15" fmla="*/ 5618567 h 5749231"/>
              <a:gd name="connsiteX16" fmla="*/ 124554 w 2989295"/>
              <a:gd name="connsiteY16" fmla="*/ 5749232 h 5749231"/>
              <a:gd name="connsiteX17" fmla="*/ 2864741 w 2989295"/>
              <a:gd name="connsiteY17" fmla="*/ 5749232 h 5749231"/>
              <a:gd name="connsiteX18" fmla="*/ 2989295 w 2989295"/>
              <a:gd name="connsiteY18" fmla="*/ 5618567 h 5749231"/>
              <a:gd name="connsiteX19" fmla="*/ 2989295 w 2989295"/>
              <a:gd name="connsiteY19" fmla="*/ 130664 h 5749231"/>
              <a:gd name="connsiteX20" fmla="*/ 2864741 w 2989295"/>
              <a:gd name="connsiteY20" fmla="*/ 0 h 5749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89295" h="5749231">
                <a:moveTo>
                  <a:pt x="2615633" y="4965246"/>
                </a:moveTo>
                <a:lnTo>
                  <a:pt x="373662" y="4965246"/>
                </a:lnTo>
                <a:lnTo>
                  <a:pt x="373662" y="783986"/>
                </a:lnTo>
                <a:lnTo>
                  <a:pt x="2615633" y="783986"/>
                </a:lnTo>
                <a:lnTo>
                  <a:pt x="2615633" y="4965246"/>
                </a:lnTo>
                <a:close/>
                <a:moveTo>
                  <a:pt x="1245540" y="261329"/>
                </a:moveTo>
                <a:lnTo>
                  <a:pt x="1743755" y="261329"/>
                </a:lnTo>
                <a:cubicBezTo>
                  <a:pt x="1812260" y="261329"/>
                  <a:pt x="1868309" y="320128"/>
                  <a:pt x="1868309" y="391993"/>
                </a:cubicBezTo>
                <a:cubicBezTo>
                  <a:pt x="1868309" y="463858"/>
                  <a:pt x="1812260" y="522657"/>
                  <a:pt x="1743755" y="522657"/>
                </a:cubicBezTo>
                <a:lnTo>
                  <a:pt x="1245540" y="522657"/>
                </a:lnTo>
                <a:cubicBezTo>
                  <a:pt x="1177035" y="522657"/>
                  <a:pt x="1120986" y="463858"/>
                  <a:pt x="1120986" y="391993"/>
                </a:cubicBezTo>
                <a:cubicBezTo>
                  <a:pt x="1120986" y="320128"/>
                  <a:pt x="1177035" y="261329"/>
                  <a:pt x="1245540" y="261329"/>
                </a:cubicBezTo>
                <a:close/>
                <a:moveTo>
                  <a:pt x="2864741" y="0"/>
                </a:moveTo>
                <a:lnTo>
                  <a:pt x="124554" y="0"/>
                </a:lnTo>
                <a:cubicBezTo>
                  <a:pt x="56049" y="0"/>
                  <a:pt x="0" y="58799"/>
                  <a:pt x="0" y="130664"/>
                </a:cubicBezTo>
                <a:lnTo>
                  <a:pt x="0" y="5618567"/>
                </a:lnTo>
                <a:cubicBezTo>
                  <a:pt x="0" y="5690433"/>
                  <a:pt x="56049" y="5749232"/>
                  <a:pt x="124554" y="5749232"/>
                </a:cubicBezTo>
                <a:lnTo>
                  <a:pt x="2864741" y="5749232"/>
                </a:lnTo>
                <a:cubicBezTo>
                  <a:pt x="2933246" y="5749232"/>
                  <a:pt x="2989295" y="5690433"/>
                  <a:pt x="2989295" y="5618567"/>
                </a:cubicBezTo>
                <a:lnTo>
                  <a:pt x="2989295" y="130664"/>
                </a:lnTo>
                <a:cubicBezTo>
                  <a:pt x="2989295" y="58799"/>
                  <a:pt x="2933246" y="0"/>
                  <a:pt x="2864741" y="0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 w="622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4C29F9-A51B-2F98-4C69-AAA4896C7ACF}"/>
              </a:ext>
            </a:extLst>
          </p:cNvPr>
          <p:cNvCxnSpPr/>
          <p:nvPr/>
        </p:nvCxnSpPr>
        <p:spPr>
          <a:xfrm>
            <a:off x="6012611" y="1699404"/>
            <a:ext cx="3191773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CFEB1F9-B814-4065-55C5-73D61071F2C4}"/>
              </a:ext>
            </a:extLst>
          </p:cNvPr>
          <p:cNvCxnSpPr>
            <a:cxnSpLocks/>
          </p:cNvCxnSpPr>
          <p:nvPr/>
        </p:nvCxnSpPr>
        <p:spPr>
          <a:xfrm rot="5400000">
            <a:off x="4416725" y="3295292"/>
            <a:ext cx="3191773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Car with solid fill">
            <a:extLst>
              <a:ext uri="{FF2B5EF4-FFF2-40B4-BE49-F238E27FC236}">
                <a16:creationId xmlns:a16="http://schemas.microsoft.com/office/drawing/2014/main" id="{F27D38FC-0EB7-5A16-4780-EF541BFE2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8521" y="958885"/>
            <a:ext cx="914400" cy="914400"/>
          </a:xfrm>
          <a:prstGeom prst="rect">
            <a:avLst/>
          </a:prstGeom>
        </p:spPr>
      </p:pic>
      <p:pic>
        <p:nvPicPr>
          <p:cNvPr id="15" name="Picture 14" descr="A screenshot of a phone">
            <a:extLst>
              <a:ext uri="{FF2B5EF4-FFF2-40B4-BE49-F238E27FC236}">
                <a16:creationId xmlns:a16="http://schemas.microsoft.com/office/drawing/2014/main" id="{F5D32CC4-3452-43E8-A11B-51E0C734D3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7" b="7741"/>
          <a:stretch/>
        </p:blipFill>
        <p:spPr>
          <a:xfrm>
            <a:off x="1243826" y="958885"/>
            <a:ext cx="2391920" cy="4646846"/>
          </a:xfrm>
          <a:prstGeom prst="rect">
            <a:avLst/>
          </a:prstGeom>
        </p:spPr>
      </p:pic>
      <p:pic>
        <p:nvPicPr>
          <p:cNvPr id="20" name="Graphic 19" descr="Touchscreen outline">
            <a:extLst>
              <a:ext uri="{FF2B5EF4-FFF2-40B4-BE49-F238E27FC236}">
                <a16:creationId xmlns:a16="http://schemas.microsoft.com/office/drawing/2014/main" id="{AB7EF84E-67F2-FD41-FE79-EA66CE732F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32706" y="4457455"/>
            <a:ext cx="509818" cy="50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7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409 0.01389 L 0.25 0.01389 L 0.25 0.52037 L -0.02409 0.52037 L -0.02409 0.01389 Z " pathEditMode="relative" rAng="0" ptsTypes="AAAAA">
                                      <p:cBhvr>
                                        <p:cTn id="6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98" y="2532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9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6" descr="Smart Phone with solid fill">
            <a:extLst>
              <a:ext uri="{FF2B5EF4-FFF2-40B4-BE49-F238E27FC236}">
                <a16:creationId xmlns:a16="http://schemas.microsoft.com/office/drawing/2014/main" id="{BED7BCEB-6E46-10C0-A607-E9265DF9AE0C}"/>
              </a:ext>
            </a:extLst>
          </p:cNvPr>
          <p:cNvSpPr/>
          <p:nvPr/>
        </p:nvSpPr>
        <p:spPr>
          <a:xfrm>
            <a:off x="945138" y="261328"/>
            <a:ext cx="2989295" cy="5749231"/>
          </a:xfrm>
          <a:custGeom>
            <a:avLst/>
            <a:gdLst>
              <a:gd name="connsiteX0" fmla="*/ 2615633 w 2989295"/>
              <a:gd name="connsiteY0" fmla="*/ 4965246 h 5749231"/>
              <a:gd name="connsiteX1" fmla="*/ 373662 w 2989295"/>
              <a:gd name="connsiteY1" fmla="*/ 4965246 h 5749231"/>
              <a:gd name="connsiteX2" fmla="*/ 373662 w 2989295"/>
              <a:gd name="connsiteY2" fmla="*/ 783986 h 5749231"/>
              <a:gd name="connsiteX3" fmla="*/ 2615633 w 2989295"/>
              <a:gd name="connsiteY3" fmla="*/ 783986 h 5749231"/>
              <a:gd name="connsiteX4" fmla="*/ 2615633 w 2989295"/>
              <a:gd name="connsiteY4" fmla="*/ 4965246 h 5749231"/>
              <a:gd name="connsiteX5" fmla="*/ 1245540 w 2989295"/>
              <a:gd name="connsiteY5" fmla="*/ 261329 h 5749231"/>
              <a:gd name="connsiteX6" fmla="*/ 1743755 w 2989295"/>
              <a:gd name="connsiteY6" fmla="*/ 261329 h 5749231"/>
              <a:gd name="connsiteX7" fmla="*/ 1868309 w 2989295"/>
              <a:gd name="connsiteY7" fmla="*/ 391993 h 5749231"/>
              <a:gd name="connsiteX8" fmla="*/ 1743755 w 2989295"/>
              <a:gd name="connsiteY8" fmla="*/ 522657 h 5749231"/>
              <a:gd name="connsiteX9" fmla="*/ 1245540 w 2989295"/>
              <a:gd name="connsiteY9" fmla="*/ 522657 h 5749231"/>
              <a:gd name="connsiteX10" fmla="*/ 1120986 w 2989295"/>
              <a:gd name="connsiteY10" fmla="*/ 391993 h 5749231"/>
              <a:gd name="connsiteX11" fmla="*/ 1245540 w 2989295"/>
              <a:gd name="connsiteY11" fmla="*/ 261329 h 5749231"/>
              <a:gd name="connsiteX12" fmla="*/ 2864741 w 2989295"/>
              <a:gd name="connsiteY12" fmla="*/ 0 h 5749231"/>
              <a:gd name="connsiteX13" fmla="*/ 124554 w 2989295"/>
              <a:gd name="connsiteY13" fmla="*/ 0 h 5749231"/>
              <a:gd name="connsiteX14" fmla="*/ 0 w 2989295"/>
              <a:gd name="connsiteY14" fmla="*/ 130664 h 5749231"/>
              <a:gd name="connsiteX15" fmla="*/ 0 w 2989295"/>
              <a:gd name="connsiteY15" fmla="*/ 5618567 h 5749231"/>
              <a:gd name="connsiteX16" fmla="*/ 124554 w 2989295"/>
              <a:gd name="connsiteY16" fmla="*/ 5749232 h 5749231"/>
              <a:gd name="connsiteX17" fmla="*/ 2864741 w 2989295"/>
              <a:gd name="connsiteY17" fmla="*/ 5749232 h 5749231"/>
              <a:gd name="connsiteX18" fmla="*/ 2989295 w 2989295"/>
              <a:gd name="connsiteY18" fmla="*/ 5618567 h 5749231"/>
              <a:gd name="connsiteX19" fmla="*/ 2989295 w 2989295"/>
              <a:gd name="connsiteY19" fmla="*/ 130664 h 5749231"/>
              <a:gd name="connsiteX20" fmla="*/ 2864741 w 2989295"/>
              <a:gd name="connsiteY20" fmla="*/ 0 h 5749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89295" h="5749231">
                <a:moveTo>
                  <a:pt x="2615633" y="4965246"/>
                </a:moveTo>
                <a:lnTo>
                  <a:pt x="373662" y="4965246"/>
                </a:lnTo>
                <a:lnTo>
                  <a:pt x="373662" y="783986"/>
                </a:lnTo>
                <a:lnTo>
                  <a:pt x="2615633" y="783986"/>
                </a:lnTo>
                <a:lnTo>
                  <a:pt x="2615633" y="4965246"/>
                </a:lnTo>
                <a:close/>
                <a:moveTo>
                  <a:pt x="1245540" y="261329"/>
                </a:moveTo>
                <a:lnTo>
                  <a:pt x="1743755" y="261329"/>
                </a:lnTo>
                <a:cubicBezTo>
                  <a:pt x="1812260" y="261329"/>
                  <a:pt x="1868309" y="320128"/>
                  <a:pt x="1868309" y="391993"/>
                </a:cubicBezTo>
                <a:cubicBezTo>
                  <a:pt x="1868309" y="463858"/>
                  <a:pt x="1812260" y="522657"/>
                  <a:pt x="1743755" y="522657"/>
                </a:cubicBezTo>
                <a:lnTo>
                  <a:pt x="1245540" y="522657"/>
                </a:lnTo>
                <a:cubicBezTo>
                  <a:pt x="1177035" y="522657"/>
                  <a:pt x="1120986" y="463858"/>
                  <a:pt x="1120986" y="391993"/>
                </a:cubicBezTo>
                <a:cubicBezTo>
                  <a:pt x="1120986" y="320128"/>
                  <a:pt x="1177035" y="261329"/>
                  <a:pt x="1245540" y="261329"/>
                </a:cubicBezTo>
                <a:close/>
                <a:moveTo>
                  <a:pt x="2864741" y="0"/>
                </a:moveTo>
                <a:lnTo>
                  <a:pt x="124554" y="0"/>
                </a:lnTo>
                <a:cubicBezTo>
                  <a:pt x="56049" y="0"/>
                  <a:pt x="0" y="58799"/>
                  <a:pt x="0" y="130664"/>
                </a:cubicBezTo>
                <a:lnTo>
                  <a:pt x="0" y="5618567"/>
                </a:lnTo>
                <a:cubicBezTo>
                  <a:pt x="0" y="5690433"/>
                  <a:pt x="56049" y="5749232"/>
                  <a:pt x="124554" y="5749232"/>
                </a:cubicBezTo>
                <a:lnTo>
                  <a:pt x="2864741" y="5749232"/>
                </a:lnTo>
                <a:cubicBezTo>
                  <a:pt x="2933246" y="5749232"/>
                  <a:pt x="2989295" y="5690433"/>
                  <a:pt x="2989295" y="5618567"/>
                </a:cubicBezTo>
                <a:lnTo>
                  <a:pt x="2989295" y="130664"/>
                </a:lnTo>
                <a:cubicBezTo>
                  <a:pt x="2989295" y="58799"/>
                  <a:pt x="2933246" y="0"/>
                  <a:pt x="2864741" y="0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 w="622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CFEB1F9-B814-4065-55C5-73D61071F2C4}"/>
              </a:ext>
            </a:extLst>
          </p:cNvPr>
          <p:cNvCxnSpPr>
            <a:cxnSpLocks/>
          </p:cNvCxnSpPr>
          <p:nvPr/>
        </p:nvCxnSpPr>
        <p:spPr>
          <a:xfrm flipH="1">
            <a:off x="6012611" y="2079812"/>
            <a:ext cx="1526707" cy="2811366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CA4469-9578-2646-8E3B-E9FB15F7261C}"/>
              </a:ext>
            </a:extLst>
          </p:cNvPr>
          <p:cNvCxnSpPr/>
          <p:nvPr/>
        </p:nvCxnSpPr>
        <p:spPr>
          <a:xfrm>
            <a:off x="6012611" y="4868174"/>
            <a:ext cx="3191773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19BDC5-FB80-03CA-D1B8-B9872ED112E3}"/>
              </a:ext>
            </a:extLst>
          </p:cNvPr>
          <p:cNvCxnSpPr>
            <a:cxnSpLocks/>
          </p:cNvCxnSpPr>
          <p:nvPr/>
        </p:nvCxnSpPr>
        <p:spPr>
          <a:xfrm>
            <a:off x="7539318" y="2079812"/>
            <a:ext cx="1665067" cy="2811365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Car with solid fill">
            <a:extLst>
              <a:ext uri="{FF2B5EF4-FFF2-40B4-BE49-F238E27FC236}">
                <a16:creationId xmlns:a16="http://schemas.microsoft.com/office/drawing/2014/main" id="{F27D38FC-0EB7-5A16-4780-EF541BFE2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5857" y="1656365"/>
            <a:ext cx="666921" cy="666921"/>
          </a:xfrm>
          <a:prstGeom prst="rect">
            <a:avLst/>
          </a:prstGeom>
        </p:spPr>
      </p:pic>
      <p:pic>
        <p:nvPicPr>
          <p:cNvPr id="2" name="Picture 1" descr="A screenshot of a phone">
            <a:extLst>
              <a:ext uri="{FF2B5EF4-FFF2-40B4-BE49-F238E27FC236}">
                <a16:creationId xmlns:a16="http://schemas.microsoft.com/office/drawing/2014/main" id="{05019FDB-BB21-21D9-007D-F8AF3F01FD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7" b="7741"/>
          <a:stretch/>
        </p:blipFill>
        <p:spPr>
          <a:xfrm>
            <a:off x="1243826" y="971868"/>
            <a:ext cx="2391920" cy="4646846"/>
          </a:xfrm>
          <a:prstGeom prst="rect">
            <a:avLst/>
          </a:prstGeom>
        </p:spPr>
      </p:pic>
      <p:pic>
        <p:nvPicPr>
          <p:cNvPr id="3" name="Graphic 2" descr="Touchscreen outline">
            <a:extLst>
              <a:ext uri="{FF2B5EF4-FFF2-40B4-BE49-F238E27FC236}">
                <a16:creationId xmlns:a16="http://schemas.microsoft.com/office/drawing/2014/main" id="{59DA0263-1D1A-09A7-33AB-172F67C464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57216" y="4868174"/>
            <a:ext cx="509818" cy="50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8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64 -0.00973 L 0.13164 0.41018 L -0.11836 0.41018 L 0.00664 -0.00973 Z " pathEditMode="relative" rAng="0" ptsTypes="AAAA">
                                      <p:cBhvr>
                                        <p:cTn id="6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99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1D6AAF2-9B34-A44E-2A24-1239AE655644}"/>
              </a:ext>
            </a:extLst>
          </p:cNvPr>
          <p:cNvCxnSpPr>
            <a:cxnSpLocks/>
          </p:cNvCxnSpPr>
          <p:nvPr/>
        </p:nvCxnSpPr>
        <p:spPr>
          <a:xfrm>
            <a:off x="9545042" y="2101634"/>
            <a:ext cx="1" cy="1771457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4C29F9-A51B-2F98-4C69-AAA4896C7ACF}"/>
              </a:ext>
            </a:extLst>
          </p:cNvPr>
          <p:cNvCxnSpPr/>
          <p:nvPr/>
        </p:nvCxnSpPr>
        <p:spPr>
          <a:xfrm>
            <a:off x="6353269" y="2097744"/>
            <a:ext cx="3191773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CFEB1F9-B814-4065-55C5-73D61071F2C4}"/>
              </a:ext>
            </a:extLst>
          </p:cNvPr>
          <p:cNvCxnSpPr>
            <a:cxnSpLocks/>
          </p:cNvCxnSpPr>
          <p:nvPr/>
        </p:nvCxnSpPr>
        <p:spPr>
          <a:xfrm>
            <a:off x="6353270" y="2124638"/>
            <a:ext cx="1" cy="1771457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CA4469-9578-2646-8E3B-E9FB15F7261C}"/>
              </a:ext>
            </a:extLst>
          </p:cNvPr>
          <p:cNvCxnSpPr/>
          <p:nvPr/>
        </p:nvCxnSpPr>
        <p:spPr>
          <a:xfrm>
            <a:off x="6353270" y="3873091"/>
            <a:ext cx="3191773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Car with solid fill">
            <a:extLst>
              <a:ext uri="{FF2B5EF4-FFF2-40B4-BE49-F238E27FC236}">
                <a16:creationId xmlns:a16="http://schemas.microsoft.com/office/drawing/2014/main" id="{F27D38FC-0EB7-5A16-4780-EF541BFE2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9180" y="1317473"/>
            <a:ext cx="914400" cy="914400"/>
          </a:xfrm>
          <a:prstGeom prst="rect">
            <a:avLst/>
          </a:prstGeom>
        </p:spPr>
      </p:pic>
      <p:sp>
        <p:nvSpPr>
          <p:cNvPr id="15" name="Graphic 4" descr="Smart Phone with solid fill">
            <a:extLst>
              <a:ext uri="{FF2B5EF4-FFF2-40B4-BE49-F238E27FC236}">
                <a16:creationId xmlns:a16="http://schemas.microsoft.com/office/drawing/2014/main" id="{36E6141A-6FAC-12FE-2342-190DDC9E2325}"/>
              </a:ext>
            </a:extLst>
          </p:cNvPr>
          <p:cNvSpPr/>
          <p:nvPr/>
        </p:nvSpPr>
        <p:spPr>
          <a:xfrm>
            <a:off x="945138" y="261328"/>
            <a:ext cx="2989295" cy="5749231"/>
          </a:xfrm>
          <a:custGeom>
            <a:avLst/>
            <a:gdLst>
              <a:gd name="connsiteX0" fmla="*/ 2615633 w 2989295"/>
              <a:gd name="connsiteY0" fmla="*/ 4965246 h 5749231"/>
              <a:gd name="connsiteX1" fmla="*/ 373662 w 2989295"/>
              <a:gd name="connsiteY1" fmla="*/ 4965246 h 5749231"/>
              <a:gd name="connsiteX2" fmla="*/ 373662 w 2989295"/>
              <a:gd name="connsiteY2" fmla="*/ 783986 h 5749231"/>
              <a:gd name="connsiteX3" fmla="*/ 2615633 w 2989295"/>
              <a:gd name="connsiteY3" fmla="*/ 783986 h 5749231"/>
              <a:gd name="connsiteX4" fmla="*/ 2615633 w 2989295"/>
              <a:gd name="connsiteY4" fmla="*/ 4965246 h 5749231"/>
              <a:gd name="connsiteX5" fmla="*/ 1245540 w 2989295"/>
              <a:gd name="connsiteY5" fmla="*/ 261329 h 5749231"/>
              <a:gd name="connsiteX6" fmla="*/ 1743755 w 2989295"/>
              <a:gd name="connsiteY6" fmla="*/ 261329 h 5749231"/>
              <a:gd name="connsiteX7" fmla="*/ 1868309 w 2989295"/>
              <a:gd name="connsiteY7" fmla="*/ 391993 h 5749231"/>
              <a:gd name="connsiteX8" fmla="*/ 1743755 w 2989295"/>
              <a:gd name="connsiteY8" fmla="*/ 522657 h 5749231"/>
              <a:gd name="connsiteX9" fmla="*/ 1245540 w 2989295"/>
              <a:gd name="connsiteY9" fmla="*/ 522657 h 5749231"/>
              <a:gd name="connsiteX10" fmla="*/ 1120986 w 2989295"/>
              <a:gd name="connsiteY10" fmla="*/ 391993 h 5749231"/>
              <a:gd name="connsiteX11" fmla="*/ 1245540 w 2989295"/>
              <a:gd name="connsiteY11" fmla="*/ 261329 h 5749231"/>
              <a:gd name="connsiteX12" fmla="*/ 2864741 w 2989295"/>
              <a:gd name="connsiteY12" fmla="*/ 0 h 5749231"/>
              <a:gd name="connsiteX13" fmla="*/ 124554 w 2989295"/>
              <a:gd name="connsiteY13" fmla="*/ 0 h 5749231"/>
              <a:gd name="connsiteX14" fmla="*/ 0 w 2989295"/>
              <a:gd name="connsiteY14" fmla="*/ 130664 h 5749231"/>
              <a:gd name="connsiteX15" fmla="*/ 0 w 2989295"/>
              <a:gd name="connsiteY15" fmla="*/ 5618567 h 5749231"/>
              <a:gd name="connsiteX16" fmla="*/ 124554 w 2989295"/>
              <a:gd name="connsiteY16" fmla="*/ 5749232 h 5749231"/>
              <a:gd name="connsiteX17" fmla="*/ 2864741 w 2989295"/>
              <a:gd name="connsiteY17" fmla="*/ 5749232 h 5749231"/>
              <a:gd name="connsiteX18" fmla="*/ 2989295 w 2989295"/>
              <a:gd name="connsiteY18" fmla="*/ 5618567 h 5749231"/>
              <a:gd name="connsiteX19" fmla="*/ 2989295 w 2989295"/>
              <a:gd name="connsiteY19" fmla="*/ 130664 h 5749231"/>
              <a:gd name="connsiteX20" fmla="*/ 2864741 w 2989295"/>
              <a:gd name="connsiteY20" fmla="*/ 0 h 5749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89295" h="5749231">
                <a:moveTo>
                  <a:pt x="2615633" y="4965246"/>
                </a:moveTo>
                <a:lnTo>
                  <a:pt x="373662" y="4965246"/>
                </a:lnTo>
                <a:lnTo>
                  <a:pt x="373662" y="783986"/>
                </a:lnTo>
                <a:lnTo>
                  <a:pt x="2615633" y="783986"/>
                </a:lnTo>
                <a:lnTo>
                  <a:pt x="2615633" y="4965246"/>
                </a:lnTo>
                <a:close/>
                <a:moveTo>
                  <a:pt x="1245540" y="261329"/>
                </a:moveTo>
                <a:lnTo>
                  <a:pt x="1743755" y="261329"/>
                </a:lnTo>
                <a:cubicBezTo>
                  <a:pt x="1812260" y="261329"/>
                  <a:pt x="1868309" y="320128"/>
                  <a:pt x="1868309" y="391993"/>
                </a:cubicBezTo>
                <a:cubicBezTo>
                  <a:pt x="1868309" y="463858"/>
                  <a:pt x="1812260" y="522657"/>
                  <a:pt x="1743755" y="522657"/>
                </a:cubicBezTo>
                <a:lnTo>
                  <a:pt x="1245540" y="522657"/>
                </a:lnTo>
                <a:cubicBezTo>
                  <a:pt x="1177035" y="522657"/>
                  <a:pt x="1120986" y="463858"/>
                  <a:pt x="1120986" y="391993"/>
                </a:cubicBezTo>
                <a:cubicBezTo>
                  <a:pt x="1120986" y="320128"/>
                  <a:pt x="1177035" y="261329"/>
                  <a:pt x="1245540" y="261329"/>
                </a:cubicBezTo>
                <a:close/>
                <a:moveTo>
                  <a:pt x="2864741" y="0"/>
                </a:moveTo>
                <a:lnTo>
                  <a:pt x="124554" y="0"/>
                </a:lnTo>
                <a:cubicBezTo>
                  <a:pt x="56049" y="0"/>
                  <a:pt x="0" y="58799"/>
                  <a:pt x="0" y="130664"/>
                </a:cubicBezTo>
                <a:lnTo>
                  <a:pt x="0" y="5618567"/>
                </a:lnTo>
                <a:cubicBezTo>
                  <a:pt x="0" y="5690433"/>
                  <a:pt x="56049" y="5749232"/>
                  <a:pt x="124554" y="5749232"/>
                </a:cubicBezTo>
                <a:lnTo>
                  <a:pt x="2864741" y="5749232"/>
                </a:lnTo>
                <a:cubicBezTo>
                  <a:pt x="2933246" y="5749232"/>
                  <a:pt x="2989295" y="5690433"/>
                  <a:pt x="2989295" y="5618567"/>
                </a:cubicBezTo>
                <a:lnTo>
                  <a:pt x="2989295" y="130664"/>
                </a:lnTo>
                <a:cubicBezTo>
                  <a:pt x="2989295" y="58799"/>
                  <a:pt x="2933246" y="0"/>
                  <a:pt x="2864741" y="0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 w="622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5" descr="A screenshot of a phone">
            <a:extLst>
              <a:ext uri="{FF2B5EF4-FFF2-40B4-BE49-F238E27FC236}">
                <a16:creationId xmlns:a16="http://schemas.microsoft.com/office/drawing/2014/main" id="{735C4E27-9A1F-430C-3984-6F503C4F81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7" b="7741"/>
          <a:stretch/>
        </p:blipFill>
        <p:spPr>
          <a:xfrm>
            <a:off x="1243826" y="971868"/>
            <a:ext cx="2391920" cy="4646846"/>
          </a:xfrm>
          <a:prstGeom prst="rect">
            <a:avLst/>
          </a:prstGeom>
        </p:spPr>
      </p:pic>
      <p:pic>
        <p:nvPicPr>
          <p:cNvPr id="4" name="Graphic 3" descr="Touchscreen outline">
            <a:extLst>
              <a:ext uri="{FF2B5EF4-FFF2-40B4-BE49-F238E27FC236}">
                <a16:creationId xmlns:a16="http://schemas.microsoft.com/office/drawing/2014/main" id="{E8B2055F-FFFE-08AD-9E03-CF385BC224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51470" y="5259504"/>
            <a:ext cx="457198" cy="45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6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409 0.04421 L 0.25 0.04421 L 0.25 0.30254 L -0.02409 0.30254 L -0.02409 0.04421 Z " pathEditMode="relative" rAng="0" ptsTypes="AAAAA">
                                      <p:cBhvr>
                                        <p:cTn id="6" dur="3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98" y="1291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240B5-401F-6CEC-3DB1-27C7309A2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715658"/>
            <a:ext cx="3804056" cy="2190192"/>
          </a:xfrm>
        </p:spPr>
        <p:txBody>
          <a:bodyPr anchor="t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connection between the web site &amp; the car</a:t>
            </a:r>
            <a:br>
              <a:rPr lang="en-US" sz="3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3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1AEC3-F681-3AE5-D144-57CFD4139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6280" y="895440"/>
            <a:ext cx="5395942" cy="51624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controlling an autonomous car via an </a:t>
            </a:r>
            <a:r>
              <a:rPr lang="en-US" b="1" cap="all" spc="300" dirty="0">
                <a:solidFill>
                  <a:schemeClr val="accent2"/>
                </a:solidFill>
                <a:effectLst/>
              </a:rPr>
              <a:t>ESP8266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microcontroller. The system allows users to remotely control the car and view real-time data on its movements and actions by connecting to the ESP network which called </a:t>
            </a:r>
            <a:r>
              <a:rPr lang="en-US" b="1" dirty="0">
                <a:solidFill>
                  <a:schemeClr val="accent2"/>
                </a:solidFill>
              </a:rPr>
              <a:t>Autonomous Car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password is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b="1" dirty="0">
                <a:solidFill>
                  <a:schemeClr val="accent2"/>
                </a:solidFill>
              </a:rPr>
              <a:t>auto2244</a:t>
            </a:r>
            <a:r>
              <a:rPr lang="en-US" dirty="0">
                <a:solidFill>
                  <a:schemeClr val="bg2"/>
                </a:solidFill>
              </a:rPr>
              <a:t> ,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then can go to </a:t>
            </a:r>
            <a:r>
              <a:rPr lang="en-US" b="1" dirty="0">
                <a:solidFill>
                  <a:schemeClr val="accent2"/>
                </a:solidFill>
              </a:rPr>
              <a:t>192.168.1.100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which operates as the Server Side. </a:t>
            </a:r>
          </a:p>
        </p:txBody>
      </p:sp>
    </p:spTree>
    <p:extLst>
      <p:ext uri="{BB962C8B-B14F-4D97-AF65-F5344CB8AC3E}">
        <p14:creationId xmlns:p14="http://schemas.microsoft.com/office/powerpoint/2010/main" val="342498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E3758-9797-68E9-4A79-2F96A76E6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2315C2B-DE6D-00B9-0C39-708BBD61EBE5}"/>
              </a:ext>
            </a:extLst>
          </p:cNvPr>
          <p:cNvGrpSpPr/>
          <p:nvPr/>
        </p:nvGrpSpPr>
        <p:grpSpPr>
          <a:xfrm>
            <a:off x="3598153" y="895016"/>
            <a:ext cx="8355585" cy="5067968"/>
            <a:chOff x="3598153" y="864530"/>
            <a:chExt cx="8355585" cy="5067968"/>
          </a:xfrm>
        </p:grpSpPr>
        <p:graphicFrame>
          <p:nvGraphicFramePr>
            <p:cNvPr id="3" name="Diagram 2">
              <a:extLst>
                <a:ext uri="{FF2B5EF4-FFF2-40B4-BE49-F238E27FC236}">
                  <a16:creationId xmlns:a16="http://schemas.microsoft.com/office/drawing/2014/main" id="{D0941259-3E75-F3C5-4325-09863CE60044}"/>
                </a:ext>
              </a:extLst>
            </p:cNvPr>
            <p:cNvGraphicFramePr/>
            <p:nvPr/>
          </p:nvGraphicFramePr>
          <p:xfrm>
            <a:off x="3598153" y="1081099"/>
            <a:ext cx="8355585" cy="485139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54442F8-F0F9-CFD1-3D04-012ED96A1F62}"/>
                </a:ext>
              </a:extLst>
            </p:cNvPr>
            <p:cNvSpPr/>
            <p:nvPr/>
          </p:nvSpPr>
          <p:spPr>
            <a:xfrm>
              <a:off x="9954906" y="1890862"/>
              <a:ext cx="1065196" cy="43313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/>
                <a:t>SIM808</a:t>
              </a:r>
              <a:endParaRPr lang="ar-EG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56185DA-262F-7764-497E-2EAD73602AF4}"/>
                </a:ext>
              </a:extLst>
            </p:cNvPr>
            <p:cNvSpPr/>
            <p:nvPr/>
          </p:nvSpPr>
          <p:spPr>
            <a:xfrm>
              <a:off x="10416919" y="3290229"/>
              <a:ext cx="1065196" cy="43313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/>
                <a:t>SIM808</a:t>
              </a:r>
              <a:endParaRPr lang="ar-EG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183D961-AD6C-3ECC-DDFD-29EEF552834F}"/>
                </a:ext>
              </a:extLst>
            </p:cNvPr>
            <p:cNvSpPr/>
            <p:nvPr/>
          </p:nvSpPr>
          <p:spPr>
            <a:xfrm>
              <a:off x="9818604" y="4741182"/>
              <a:ext cx="1065196" cy="43313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/>
                <a:t>HTML</a:t>
              </a:r>
              <a:endParaRPr lang="ar-EG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1F34E73-3430-F84E-0D11-63271C986636}"/>
                </a:ext>
              </a:extLst>
            </p:cNvPr>
            <p:cNvSpPr/>
            <p:nvPr/>
          </p:nvSpPr>
          <p:spPr>
            <a:xfrm>
              <a:off x="9830169" y="5451140"/>
              <a:ext cx="1065196" cy="43313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/>
                <a:t>Css</a:t>
              </a:r>
              <a:endParaRPr lang="ar-EG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CC3E534-E25B-FD4A-665C-69C5F7F18000}"/>
                </a:ext>
              </a:extLst>
            </p:cNvPr>
            <p:cNvSpPr/>
            <p:nvPr/>
          </p:nvSpPr>
          <p:spPr>
            <a:xfrm>
              <a:off x="10710657" y="5091381"/>
              <a:ext cx="1065196" cy="43313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/>
                <a:t>PHP</a:t>
              </a:r>
              <a:endParaRPr lang="ar-EG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3F4FCF5-DC25-43FE-0A92-0E46538DD520}"/>
                </a:ext>
              </a:extLst>
            </p:cNvPr>
            <p:cNvSpPr/>
            <p:nvPr/>
          </p:nvSpPr>
          <p:spPr>
            <a:xfrm>
              <a:off x="4418536" y="4799753"/>
              <a:ext cx="1530416" cy="43313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/>
                <a:t>Driver Face</a:t>
              </a:r>
              <a:endParaRPr lang="ar-EG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DF1A0B9-0F82-830D-19B6-BAFCFED448DF}"/>
                </a:ext>
              </a:extLst>
            </p:cNvPr>
            <p:cNvSpPr/>
            <p:nvPr/>
          </p:nvSpPr>
          <p:spPr>
            <a:xfrm>
              <a:off x="4418536" y="5477226"/>
              <a:ext cx="1530417" cy="43313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/>
                <a:t>Rpi cam V1.3</a:t>
              </a:r>
              <a:endParaRPr lang="ar-EG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0A7918A-C302-1D83-1DFC-6B7464360041}"/>
                </a:ext>
              </a:extLst>
            </p:cNvPr>
            <p:cNvSpPr/>
            <p:nvPr/>
          </p:nvSpPr>
          <p:spPr>
            <a:xfrm>
              <a:off x="8451760" y="864530"/>
              <a:ext cx="1602327" cy="43313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/>
                <a:t>Rpi 4 Model B</a:t>
              </a:r>
              <a:endParaRPr lang="ar-EG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02B47A5-7DF7-73C7-7241-458BB312C5FC}"/>
              </a:ext>
            </a:extLst>
          </p:cNvPr>
          <p:cNvGrpSpPr/>
          <p:nvPr/>
        </p:nvGrpSpPr>
        <p:grpSpPr>
          <a:xfrm>
            <a:off x="545228" y="1140776"/>
            <a:ext cx="3638550" cy="5297549"/>
            <a:chOff x="545228" y="1140776"/>
            <a:chExt cx="3638550" cy="5297549"/>
          </a:xfrm>
        </p:grpSpPr>
        <p:pic>
          <p:nvPicPr>
            <p:cNvPr id="4" name="Picture 2" descr="iNetra | AI based Vehicle Tracking &amp; Monitoring System for Factory Premises">
              <a:extLst>
                <a:ext uri="{FF2B5EF4-FFF2-40B4-BE49-F238E27FC236}">
                  <a16:creationId xmlns:a16="http://schemas.microsoft.com/office/drawing/2014/main" id="{9C4600BC-C2EB-8786-1D64-994ADB252B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9" t="60291" r="5042" b="9070"/>
            <a:stretch/>
          </p:blipFill>
          <p:spPr bwMode="auto">
            <a:xfrm>
              <a:off x="545228" y="4429712"/>
              <a:ext cx="3638550" cy="2008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iNetra | AI based Vehicle Tracking &amp; Monitoring System for Factory Premises">
              <a:extLst>
                <a:ext uri="{FF2B5EF4-FFF2-40B4-BE49-F238E27FC236}">
                  <a16:creationId xmlns:a16="http://schemas.microsoft.com/office/drawing/2014/main" id="{2A6EFAD5-A2AE-7E96-EC7D-E916BF9182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9" t="7353" r="5042" b="42643"/>
            <a:stretch/>
          </p:blipFill>
          <p:spPr bwMode="auto">
            <a:xfrm>
              <a:off x="826216" y="1140776"/>
              <a:ext cx="3076575" cy="3166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3BDFAB3-188A-4799-B1EB-C794CBC2846E}"/>
              </a:ext>
            </a:extLst>
          </p:cNvPr>
          <p:cNvSpPr txBox="1"/>
          <p:nvPr/>
        </p:nvSpPr>
        <p:spPr>
          <a:xfrm>
            <a:off x="201303" y="418295"/>
            <a:ext cx="409336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Project Layout</a:t>
            </a:r>
            <a:endParaRPr lang="ar-EG" sz="40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28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AEE4C-332F-BCB6-DB22-0AFE8485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4168" y="2227700"/>
            <a:ext cx="8103664" cy="1256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>
                <a:solidFill>
                  <a:schemeClr val="accent2">
                    <a:lumMod val="75000"/>
                  </a:schemeClr>
                </a:solidFill>
              </a:rPr>
              <a:t>Present the car </a:t>
            </a:r>
          </a:p>
        </p:txBody>
      </p:sp>
    </p:spTree>
    <p:extLst>
      <p:ext uri="{BB962C8B-B14F-4D97-AF65-F5344CB8AC3E}">
        <p14:creationId xmlns:p14="http://schemas.microsoft.com/office/powerpoint/2010/main" val="385657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Laptop outline">
            <a:extLst>
              <a:ext uri="{FF2B5EF4-FFF2-40B4-BE49-F238E27FC236}">
                <a16:creationId xmlns:a16="http://schemas.microsoft.com/office/drawing/2014/main" id="{8832DB6D-3266-2BA3-E61E-83886D1E7D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372" y="-1740119"/>
            <a:ext cx="11675294" cy="10338238"/>
          </a:xfrm>
          <a:prstGeom prst="rect">
            <a:avLst/>
          </a:prstGeom>
        </p:spPr>
      </p:pic>
      <p:pic>
        <p:nvPicPr>
          <p:cNvPr id="6" name="WhatsApp Video 2024-10-01 at 12.59.59_f6fd9cec">
            <a:hlinkClick r:id="" action="ppaction://media"/>
            <a:extLst>
              <a:ext uri="{FF2B5EF4-FFF2-40B4-BE49-F238E27FC236}">
                <a16:creationId xmlns:a16="http://schemas.microsoft.com/office/drawing/2014/main" id="{9446FEF4-DC0A-A4A7-D15D-27B900E434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4476884" y="-274257"/>
            <a:ext cx="3478269" cy="657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50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DF2DD-B564-1197-AB4C-C82D71463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car on a road&#10;&#10;Description automatically generated">
            <a:extLst>
              <a:ext uri="{FF2B5EF4-FFF2-40B4-BE49-F238E27FC236}">
                <a16:creationId xmlns:a16="http://schemas.microsoft.com/office/drawing/2014/main" id="{5D9E1352-62E1-C6F7-8657-2D24799FF49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1"/>
          <a:stretch/>
        </p:blipFill>
        <p:spPr>
          <a:xfrm>
            <a:off x="10663434" y="5271248"/>
            <a:ext cx="1528566" cy="1522026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EBBD71C4-364C-9EA2-ED9C-54D0075B6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" y="212725"/>
            <a:ext cx="10515600" cy="1325563"/>
          </a:xfrm>
        </p:spPr>
        <p:txBody>
          <a:bodyPr/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Outlines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ar-EG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7618AE96-EF94-4D7D-4C1A-BDCB4B196613}"/>
              </a:ext>
            </a:extLst>
          </p:cNvPr>
          <p:cNvGraphicFramePr/>
          <p:nvPr/>
        </p:nvGraphicFramePr>
        <p:xfrm>
          <a:off x="2107235" y="1087884"/>
          <a:ext cx="6638925" cy="551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94801928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D8706-1FEB-BE10-C7DF-B8A7C421F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car on a road&#10;&#10;Description automatically generated">
            <a:extLst>
              <a:ext uri="{FF2B5EF4-FFF2-40B4-BE49-F238E27FC236}">
                <a16:creationId xmlns:a16="http://schemas.microsoft.com/office/drawing/2014/main" id="{F93F320D-AAA2-6757-E53E-D192D2D818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1"/>
          <a:stretch/>
        </p:blipFill>
        <p:spPr>
          <a:xfrm>
            <a:off x="10663434" y="5271248"/>
            <a:ext cx="1528566" cy="1522026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F3C8FC27-F262-F5F3-7787-9D4AFBE1C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" y="212725"/>
            <a:ext cx="10515600" cy="1325563"/>
          </a:xfrm>
        </p:spPr>
        <p:txBody>
          <a:bodyPr/>
          <a:lstStyle/>
          <a:p>
            <a:pPr marL="571500" lvl="0" indent="-571500">
              <a:buFont typeface="Wingdings" panose="05000000000000000000" pitchFamily="2" charset="2"/>
              <a:buChar char="Ø"/>
            </a:pP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Mpu6050 Angles Calculations</a:t>
            </a:r>
            <a:endParaRPr lang="ar-EG" sz="4000" dirty="0">
              <a:latin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E1E58E-AD9C-93AD-A369-1A9028F3B0C5}"/>
              </a:ext>
            </a:extLst>
          </p:cNvPr>
          <p:cNvSpPr txBox="1"/>
          <p:nvPr/>
        </p:nvSpPr>
        <p:spPr>
          <a:xfrm>
            <a:off x="367645" y="1979630"/>
            <a:ext cx="5071621" cy="20830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</a:rPr>
              <a:t>Calculate the error: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Purpose: Calibrates the IMU sensors to reduce error in readings.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Benefits: Improves the accuracy of sensor data, enhancing navigation performance.</a:t>
            </a:r>
          </a:p>
          <a:p>
            <a:pPr marR="0"/>
            <a:endParaRPr lang="en-US" sz="1800" dirty="0">
              <a:effectLst/>
              <a:latin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33233F-1882-956B-CAA7-7F12333E09CE}"/>
              </a:ext>
            </a:extLst>
          </p:cNvPr>
          <p:cNvSpPr txBox="1"/>
          <p:nvPr/>
        </p:nvSpPr>
        <p:spPr>
          <a:xfrm>
            <a:off x="629027" y="4062683"/>
            <a:ext cx="4633961" cy="1477328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function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calculate_IMU_error</a:t>
            </a:r>
            <a:r>
              <a:rPr lang="en-US" sz="1800" dirty="0">
                <a:effectLst/>
                <a:latin typeface="Calibri" panose="020F0502020204030204" pitchFamily="34" charset="0"/>
              </a:rPr>
              <a:t>():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for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i</a:t>
            </a:r>
            <a:r>
              <a:rPr lang="en-US" sz="1800" dirty="0">
                <a:effectLst/>
                <a:latin typeface="Calibri" panose="020F0502020204030204" pitchFamily="34" charset="0"/>
              </a:rPr>
              <a:t> from 0 to 200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read sensor data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accumulate errors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average errors to reduce drift</a:t>
            </a:r>
          </a:p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D21912-21BA-FE0F-94C0-F471DB150BE8}"/>
              </a:ext>
            </a:extLst>
          </p:cNvPr>
          <p:cNvSpPr txBox="1"/>
          <p:nvPr/>
        </p:nvSpPr>
        <p:spPr>
          <a:xfrm>
            <a:off x="5690746" y="1979629"/>
            <a:ext cx="5071621" cy="20830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dirty="0">
                <a:latin typeface="Calibri" panose="020F0502020204030204" pitchFamily="34" charset="0"/>
              </a:rPr>
              <a:t>2.   Update readings: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Purpose: Obtains and updates the latest readings from the MPU.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  Benefits: Ensures the robot has the most current sensor data for decision-making.</a:t>
            </a:r>
          </a:p>
          <a:p>
            <a:pPr marR="0"/>
            <a:endParaRPr lang="en-US" sz="1800" dirty="0">
              <a:effectLst/>
              <a:latin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DC4AE8-8382-9E4C-1E9F-68E0B5AF279F}"/>
              </a:ext>
            </a:extLst>
          </p:cNvPr>
          <p:cNvSpPr txBox="1"/>
          <p:nvPr/>
        </p:nvSpPr>
        <p:spPr>
          <a:xfrm>
            <a:off x="6135112" y="4062683"/>
            <a:ext cx="4583097" cy="1477328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function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update_mpu_readings</a:t>
            </a:r>
            <a:r>
              <a:rPr lang="en-US" sz="1800" dirty="0">
                <a:effectLst/>
                <a:latin typeface="Calibri" panose="020F0502020204030204" pitchFamily="34" charset="0"/>
              </a:rPr>
              <a:t>():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       initiate I2C transmission with MPU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request data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  read accelerometer and gyroscope values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33098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8E465-ADE9-57D5-6245-670E87A3F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car on a road&#10;&#10;Description automatically generated">
            <a:extLst>
              <a:ext uri="{FF2B5EF4-FFF2-40B4-BE49-F238E27FC236}">
                <a16:creationId xmlns:a16="http://schemas.microsoft.com/office/drawing/2014/main" id="{74E8F8AC-65B2-7C76-34F1-85CC1B72A7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1"/>
          <a:stretch/>
        </p:blipFill>
        <p:spPr>
          <a:xfrm>
            <a:off x="10663434" y="5271248"/>
            <a:ext cx="1528566" cy="1522026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03309141-7FED-1AC7-650A-A353EE2A4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" y="212725"/>
            <a:ext cx="10515600" cy="1325563"/>
          </a:xfrm>
        </p:spPr>
        <p:txBody>
          <a:bodyPr/>
          <a:lstStyle/>
          <a:p>
            <a:pPr marL="571500" lvl="0" indent="-571500">
              <a:buFont typeface="Wingdings" panose="05000000000000000000" pitchFamily="2" charset="2"/>
              <a:buChar char="Ø"/>
            </a:pP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Movements of the car</a:t>
            </a:r>
            <a:endParaRPr lang="ar-EG" sz="4000" dirty="0">
              <a:latin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0E936-1987-7831-16FE-A49EBB0FD3BD}"/>
              </a:ext>
            </a:extLst>
          </p:cNvPr>
          <p:cNvSpPr txBox="1"/>
          <p:nvPr/>
        </p:nvSpPr>
        <p:spPr>
          <a:xfrm>
            <a:off x="3276423" y="3429000"/>
            <a:ext cx="2532445" cy="1567651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function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moveForward</a:t>
            </a:r>
            <a:r>
              <a:rPr lang="en-US" sz="1800" dirty="0">
                <a:effectLst/>
                <a:latin typeface="Calibri" panose="020F0502020204030204" pitchFamily="34" charset="0"/>
              </a:rPr>
              <a:t>()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set motorR1 LOW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set motorR2 HIGH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set motorL1 LOW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set motorL2 HIGH</a:t>
            </a:r>
          </a:p>
          <a:p>
            <a:pPr marL="0" marR="0"/>
            <a:r>
              <a:rPr lang="en-US" sz="1800" dirty="0">
                <a:effectLst/>
                <a:latin typeface="Calibri" panose="020F0502020204030204" pitchFamily="34" charset="0"/>
              </a:rPr>
              <a:t>   </a:t>
            </a:r>
          </a:p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6F072-BB55-DBC0-236C-BFDC8FDB5D0F}"/>
              </a:ext>
            </a:extLst>
          </p:cNvPr>
          <p:cNvSpPr txBox="1"/>
          <p:nvPr/>
        </p:nvSpPr>
        <p:spPr>
          <a:xfrm>
            <a:off x="9278457" y="3430694"/>
            <a:ext cx="2532445" cy="1567651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function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moveLeft</a:t>
            </a:r>
            <a:r>
              <a:rPr lang="en-US" sz="1800" dirty="0">
                <a:effectLst/>
                <a:latin typeface="Calibri" panose="020F0502020204030204" pitchFamily="34" charset="0"/>
              </a:rPr>
              <a:t>():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set motorR1 LOW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  set motorR2 HIGH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  set motorL1 HIGH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 set motorL2 LOW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  </a:t>
            </a:r>
          </a:p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B7CB37-7E1D-EFD9-B9BF-2C4D6E564B92}"/>
              </a:ext>
            </a:extLst>
          </p:cNvPr>
          <p:cNvSpPr txBox="1"/>
          <p:nvPr/>
        </p:nvSpPr>
        <p:spPr>
          <a:xfrm>
            <a:off x="6200029" y="3429000"/>
            <a:ext cx="2532445" cy="1567651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function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moveRight</a:t>
            </a:r>
            <a:r>
              <a:rPr lang="en-US" sz="1800" dirty="0">
                <a:effectLst/>
                <a:latin typeface="Calibri" panose="020F0502020204030204" pitchFamily="34" charset="0"/>
              </a:rPr>
              <a:t>():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  set motorR1 HIGH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  set motorR2 LOW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  set motorL1 LOW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   set motorL2 HIGH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  </a:t>
            </a:r>
          </a:p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DFE31D-C241-0C53-D259-BF9DAC9400D1}"/>
              </a:ext>
            </a:extLst>
          </p:cNvPr>
          <p:cNvSpPr txBox="1"/>
          <p:nvPr/>
        </p:nvSpPr>
        <p:spPr>
          <a:xfrm>
            <a:off x="367645" y="1979630"/>
            <a:ext cx="10011266" cy="9709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Purpose:</a:t>
            </a:r>
            <a:r>
              <a:rPr lang="en-US" sz="1800" dirty="0">
                <a:effectLst/>
                <a:latin typeface="Calibri" panose="020F0502020204030204" pitchFamily="34" charset="0"/>
              </a:rPr>
              <a:t> Activates motors to move the robot forward or left or right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Benefits:</a:t>
            </a:r>
            <a:r>
              <a:rPr lang="en-US" sz="1800" dirty="0">
                <a:effectLst/>
                <a:latin typeface="Calibri" panose="020F0502020204030204" pitchFamily="34" charset="0"/>
              </a:rPr>
              <a:t> Provides basic forward, left , right movement functionality.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6093B5-C0A7-28AD-A517-B12C45327FA4}"/>
              </a:ext>
            </a:extLst>
          </p:cNvPr>
          <p:cNvSpPr txBox="1"/>
          <p:nvPr/>
        </p:nvSpPr>
        <p:spPr>
          <a:xfrm>
            <a:off x="352817" y="3410786"/>
            <a:ext cx="2532445" cy="1567651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function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instantStop</a:t>
            </a:r>
            <a:r>
              <a:rPr lang="en-US" sz="1800" dirty="0">
                <a:effectLst/>
                <a:latin typeface="Calibri" panose="020F0502020204030204" pitchFamily="34" charset="0"/>
              </a:rPr>
              <a:t>():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set motorR1 HIGH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set motorR2 HIGH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set motorL1 HIGH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set motorL2 HIGH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  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786397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997F5-8E7D-06EB-6F6D-47E66D41C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car on a road&#10;&#10;Description automatically generated">
            <a:extLst>
              <a:ext uri="{FF2B5EF4-FFF2-40B4-BE49-F238E27FC236}">
                <a16:creationId xmlns:a16="http://schemas.microsoft.com/office/drawing/2014/main" id="{3477F336-8E4A-82A9-78F2-6FEAA345A73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1"/>
          <a:stretch/>
        </p:blipFill>
        <p:spPr>
          <a:xfrm>
            <a:off x="10663434" y="5271248"/>
            <a:ext cx="1528566" cy="1522026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E7B155FC-1A5C-3118-26FF-86356A790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" y="212725"/>
            <a:ext cx="10515600" cy="1325563"/>
          </a:xfrm>
        </p:spPr>
        <p:txBody>
          <a:bodyPr/>
          <a:lstStyle/>
          <a:p>
            <a:pPr marL="571500" lvl="0" indent="-571500">
              <a:buFont typeface="Wingdings" panose="05000000000000000000" pitchFamily="2" charset="2"/>
              <a:buChar char="Ø"/>
            </a:pP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Execute path</a:t>
            </a:r>
            <a:endParaRPr lang="ar-EG" sz="4000" dirty="0">
              <a:latin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110229-868B-5939-E7E7-922EDF05470C}"/>
              </a:ext>
            </a:extLst>
          </p:cNvPr>
          <p:cNvSpPr txBox="1"/>
          <p:nvPr/>
        </p:nvSpPr>
        <p:spPr>
          <a:xfrm>
            <a:off x="367645" y="2158743"/>
            <a:ext cx="5439266" cy="26395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Purpose: </a:t>
            </a:r>
            <a:r>
              <a:rPr lang="en-US" sz="1800" dirty="0">
                <a:effectLst/>
                <a:latin typeface="Calibri" panose="020F0502020204030204" pitchFamily="34" charset="0"/>
              </a:rPr>
              <a:t>Calculates and executes the path based on the initial angle and distance.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</a:endParaRPr>
          </a:p>
          <a:p>
            <a:pPr lvl="1"/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Benefits:</a:t>
            </a:r>
            <a:r>
              <a:rPr lang="en-US" sz="1800" dirty="0">
                <a:effectLst/>
                <a:latin typeface="Calibri" panose="020F0502020204030204" pitchFamily="34" charset="0"/>
              </a:rPr>
              <a:t> Enables precise navigation by adjusting the robot's movements based on sensor feedback.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58F6B9-F063-AED4-5A83-4D7FEDA598A1}"/>
              </a:ext>
            </a:extLst>
          </p:cNvPr>
          <p:cNvSpPr txBox="1"/>
          <p:nvPr/>
        </p:nvSpPr>
        <p:spPr>
          <a:xfrm>
            <a:off x="6096000" y="2153771"/>
            <a:ext cx="5639798" cy="2275934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function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SetCarPath</a:t>
            </a:r>
            <a:r>
              <a:rPr lang="en-US" sz="1800" dirty="0">
                <a:effectLst/>
                <a:latin typeface="Calibri" panose="020F0502020204030204" pitchFamily="34" charset="0"/>
              </a:rPr>
              <a:t>(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initial_angle,path_distance</a:t>
            </a:r>
            <a:r>
              <a:rPr lang="en-US" sz="1800" dirty="0">
                <a:effectLst/>
                <a:latin typeface="Calibri" panose="020F0502020204030204" pitchFamily="34" charset="0"/>
              </a:rPr>
              <a:t>, speed):</a:t>
            </a:r>
          </a:p>
          <a:p>
            <a:pPr marL="0" marR="0" algn="ctr"/>
            <a:r>
              <a:rPr lang="en-US" sz="1800" dirty="0" err="1">
                <a:effectLst/>
                <a:latin typeface="Calibri" panose="020F0502020204030204" pitchFamily="34" charset="0"/>
              </a:rPr>
              <a:t>turnCar</a:t>
            </a:r>
            <a:r>
              <a:rPr lang="en-US" sz="1800" dirty="0">
                <a:effectLst/>
                <a:latin typeface="Calibri" panose="020F0502020204030204" pitchFamily="34" charset="0"/>
              </a:rPr>
              <a:t>(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initial_angle</a:t>
            </a:r>
            <a:r>
              <a:rPr lang="en-US" sz="1800" dirty="0">
                <a:effectLst/>
                <a:latin typeface="Calibri" panose="020F0502020204030204" pitchFamily="34" charset="0"/>
              </a:rPr>
              <a:t>)</a:t>
            </a:r>
          </a:p>
          <a:p>
            <a:pPr marL="0" marR="0" algn="ctr"/>
            <a:r>
              <a:rPr lang="en-US" sz="1800" dirty="0" err="1">
                <a:effectLst/>
                <a:latin typeface="Calibri" panose="020F0502020204030204" pitchFamily="34" charset="0"/>
              </a:rPr>
              <a:t>moveForward</a:t>
            </a:r>
            <a:r>
              <a:rPr lang="en-US" sz="1800" dirty="0">
                <a:effectLst/>
                <a:latin typeface="Calibri" panose="020F0502020204030204" pitchFamily="34" charset="0"/>
              </a:rPr>
              <a:t>()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while distance &lt;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path_distance</a:t>
            </a:r>
            <a:r>
              <a:rPr lang="en-US" sz="1800" dirty="0">
                <a:effectLst/>
                <a:latin typeface="Calibri" panose="020F0502020204030204" pitchFamily="34" charset="0"/>
              </a:rPr>
              <a:t>:</a:t>
            </a:r>
          </a:p>
          <a:p>
            <a:pPr marL="0" marR="0" algn="ctr"/>
            <a:r>
              <a:rPr lang="en-US" dirty="0">
                <a:latin typeface="Calibri" panose="020F0502020204030204" pitchFamily="34" charset="0"/>
              </a:rPr>
              <a:t>   </a:t>
            </a:r>
            <a:r>
              <a:rPr lang="en-US" sz="1800" dirty="0">
                <a:effectLst/>
                <a:latin typeface="Calibri" panose="020F0502020204030204" pitchFamily="34" charset="0"/>
              </a:rPr>
              <a:t>adjust motor speeds based on sensor feedback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if obstacle detected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stop and recalculate path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26983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3BF8E-0686-CFF6-B858-27242A107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car on a road&#10;&#10;Description automatically generated">
            <a:extLst>
              <a:ext uri="{FF2B5EF4-FFF2-40B4-BE49-F238E27FC236}">
                <a16:creationId xmlns:a16="http://schemas.microsoft.com/office/drawing/2014/main" id="{5F603A78-2845-B776-66CB-83256CE50D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1"/>
          <a:stretch/>
        </p:blipFill>
        <p:spPr>
          <a:xfrm>
            <a:off x="10663434" y="5271248"/>
            <a:ext cx="1528566" cy="1522026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BB63BCFC-C581-ACFE-35B4-DE1225AE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" y="212725"/>
            <a:ext cx="10515600" cy="1325563"/>
          </a:xfrm>
        </p:spPr>
        <p:txBody>
          <a:bodyPr/>
          <a:lstStyle/>
          <a:p>
            <a:pPr marL="571500" lvl="0" indent="-571500">
              <a:buFont typeface="Wingdings" panose="05000000000000000000" pitchFamily="2" charset="2"/>
              <a:buChar char="Ø"/>
            </a:pP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Execute Sequence</a:t>
            </a:r>
            <a:endParaRPr lang="ar-EG" sz="4000" dirty="0">
              <a:latin typeface="Poppins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85AD6D-EB00-4693-AF6D-25F688B22C05}"/>
              </a:ext>
            </a:extLst>
          </p:cNvPr>
          <p:cNvSpPr txBox="1"/>
          <p:nvPr/>
        </p:nvSpPr>
        <p:spPr>
          <a:xfrm>
            <a:off x="409378" y="1566887"/>
            <a:ext cx="5467547" cy="112917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Purpose:</a:t>
            </a:r>
            <a:r>
              <a:rPr lang="en-US" sz="1800" dirty="0">
                <a:effectLst/>
                <a:latin typeface="Calibri" panose="020F0502020204030204" pitchFamily="34" charset="0"/>
              </a:rPr>
              <a:t> Moves the robot in a square pattern.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Benefits:</a:t>
            </a:r>
            <a:r>
              <a:rPr lang="en-US" sz="1800" dirty="0">
                <a:effectLst/>
                <a:latin typeface="Calibri" panose="020F0502020204030204" pitchFamily="34" charset="0"/>
              </a:rPr>
              <a:t> Demonstrates the robot's ability to execute complex shapes.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764C23-C1F1-3BD8-DE1A-025C1D069E82}"/>
              </a:ext>
            </a:extLst>
          </p:cNvPr>
          <p:cNvSpPr txBox="1"/>
          <p:nvPr/>
        </p:nvSpPr>
        <p:spPr>
          <a:xfrm>
            <a:off x="6491551" y="1604591"/>
            <a:ext cx="3832518" cy="122865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function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moveSquare</a:t>
            </a:r>
            <a:r>
              <a:rPr lang="en-US" sz="1800" dirty="0">
                <a:effectLst/>
                <a:latin typeface="Calibri" panose="020F0502020204030204" pitchFamily="34" charset="0"/>
              </a:rPr>
              <a:t>(length, speed):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 for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i</a:t>
            </a:r>
            <a:r>
              <a:rPr lang="en-US" sz="1800" dirty="0">
                <a:effectLst/>
                <a:latin typeface="Calibri" panose="020F0502020204030204" pitchFamily="34" charset="0"/>
              </a:rPr>
              <a:t> from 1 to 4:</a:t>
            </a:r>
          </a:p>
          <a:p>
            <a:pPr marL="0" marR="0" algn="ctr"/>
            <a:r>
              <a:rPr lang="en-US" sz="1800" dirty="0" err="1">
                <a:effectLst/>
                <a:latin typeface="Calibri" panose="020F0502020204030204" pitchFamily="34" charset="0"/>
              </a:rPr>
              <a:t>SetCarPath</a:t>
            </a:r>
            <a:r>
              <a:rPr lang="en-US" sz="1800" dirty="0">
                <a:effectLst/>
                <a:latin typeface="Calibri" panose="020F0502020204030204" pitchFamily="34" charset="0"/>
              </a:rPr>
              <a:t>(yaw, length, speed)</a:t>
            </a:r>
          </a:p>
          <a:p>
            <a:pPr marL="0" marR="0" algn="ctr"/>
            <a:r>
              <a:rPr lang="en-US" sz="1800" dirty="0" err="1">
                <a:effectLst/>
                <a:latin typeface="Calibri" panose="020F0502020204030204" pitchFamily="34" charset="0"/>
              </a:rPr>
              <a:t>turnCar</a:t>
            </a:r>
            <a:r>
              <a:rPr lang="en-US" sz="1800" dirty="0">
                <a:effectLst/>
                <a:latin typeface="Calibri" panose="020F0502020204030204" pitchFamily="34" charset="0"/>
              </a:rPr>
              <a:t>(yaw - 90,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speedTurn</a:t>
            </a:r>
            <a:r>
              <a:rPr lang="en-US" sz="1800" dirty="0">
                <a:effectLst/>
                <a:latin typeface="Calibri" panose="020F0502020204030204" pitchFamily="34" charset="0"/>
              </a:rPr>
              <a:t>)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  </a:t>
            </a:r>
          </a:p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2010D4-0006-8CC6-B40D-DB50E327E6CD}"/>
              </a:ext>
            </a:extLst>
          </p:cNvPr>
          <p:cNvSpPr txBox="1"/>
          <p:nvPr/>
        </p:nvSpPr>
        <p:spPr>
          <a:xfrm>
            <a:off x="6491549" y="3231249"/>
            <a:ext cx="3832518" cy="122865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function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moveTriangle</a:t>
            </a:r>
            <a:r>
              <a:rPr lang="en-US" sz="1800" dirty="0">
                <a:effectLst/>
                <a:latin typeface="Calibri" panose="020F0502020204030204" pitchFamily="34" charset="0"/>
              </a:rPr>
              <a:t>(length, speed):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 for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i</a:t>
            </a:r>
            <a:r>
              <a:rPr lang="en-US" sz="1800" dirty="0">
                <a:effectLst/>
                <a:latin typeface="Calibri" panose="020F0502020204030204" pitchFamily="34" charset="0"/>
              </a:rPr>
              <a:t> from 1 to 3: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 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SetCarPath</a:t>
            </a:r>
            <a:r>
              <a:rPr lang="en-US" sz="1800" dirty="0">
                <a:effectLst/>
                <a:latin typeface="Calibri" panose="020F0502020204030204" pitchFamily="34" charset="0"/>
              </a:rPr>
              <a:t>(yaw, length, speed)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 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turnCar</a:t>
            </a:r>
            <a:r>
              <a:rPr lang="en-US" sz="1800" dirty="0">
                <a:effectLst/>
                <a:latin typeface="Calibri" panose="020F0502020204030204" pitchFamily="34" charset="0"/>
              </a:rPr>
              <a:t>(yaw - 120,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speedTurn</a:t>
            </a:r>
            <a:r>
              <a:rPr lang="en-US" sz="1800" dirty="0">
                <a:effectLst/>
                <a:latin typeface="Calibri" panose="020F0502020204030204" pitchFamily="34" charset="0"/>
              </a:rPr>
              <a:t>)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  </a:t>
            </a:r>
          </a:p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C12BD6-A70D-CC1C-6B89-A13A5E843377}"/>
              </a:ext>
            </a:extLst>
          </p:cNvPr>
          <p:cNvSpPr txBox="1"/>
          <p:nvPr/>
        </p:nvSpPr>
        <p:spPr>
          <a:xfrm>
            <a:off x="6004875" y="4817158"/>
            <a:ext cx="4658560" cy="1815857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function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moveRectangle</a:t>
            </a:r>
            <a:r>
              <a:rPr lang="en-US" sz="1800" dirty="0">
                <a:effectLst/>
                <a:latin typeface="Calibri" panose="020F0502020204030204" pitchFamily="34" charset="0"/>
              </a:rPr>
              <a:t>(length, width, speed):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SetCarPath</a:t>
            </a:r>
            <a:r>
              <a:rPr lang="en-US" sz="1800" dirty="0">
                <a:effectLst/>
                <a:latin typeface="Calibri" panose="020F0502020204030204" pitchFamily="34" charset="0"/>
              </a:rPr>
              <a:t>(yaw, length, speed)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      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SetCarPath</a:t>
            </a:r>
            <a:r>
              <a:rPr lang="en-US" sz="1800" dirty="0">
                <a:effectLst/>
                <a:latin typeface="Calibri" panose="020F0502020204030204" pitchFamily="34" charset="0"/>
              </a:rPr>
              <a:t>(yaw - 90, width, speed)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SetCarPath</a:t>
            </a:r>
            <a:r>
              <a:rPr lang="en-US" sz="1800" dirty="0">
                <a:effectLst/>
                <a:latin typeface="Calibri" panose="020F0502020204030204" pitchFamily="34" charset="0"/>
              </a:rPr>
              <a:t>(yaw, length, speed)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      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SetCarPath</a:t>
            </a:r>
            <a:r>
              <a:rPr lang="en-US" sz="1800" dirty="0">
                <a:effectLst/>
                <a:latin typeface="Calibri" panose="020F0502020204030204" pitchFamily="34" charset="0"/>
              </a:rPr>
              <a:t>(yaw - 90, width, speed)   </a:t>
            </a:r>
          </a:p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B57847-B68A-68CC-7535-A4D33302CC1E}"/>
              </a:ext>
            </a:extLst>
          </p:cNvPr>
          <p:cNvSpPr txBox="1"/>
          <p:nvPr/>
        </p:nvSpPr>
        <p:spPr>
          <a:xfrm>
            <a:off x="409378" y="3250099"/>
            <a:ext cx="5595496" cy="112917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Purpose:</a:t>
            </a:r>
            <a:r>
              <a:rPr lang="en-US" sz="1800" dirty="0">
                <a:effectLst/>
                <a:latin typeface="Calibri" panose="020F0502020204030204" pitchFamily="34" charset="0"/>
              </a:rPr>
              <a:t> Moves the robot in a triangular pattern.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Benefits: </a:t>
            </a:r>
            <a:r>
              <a:rPr lang="en-US" sz="1800" dirty="0">
                <a:effectLst/>
                <a:latin typeface="Calibri" panose="020F0502020204030204" pitchFamily="34" charset="0"/>
              </a:rPr>
              <a:t>Shows versatility in movement patterns.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C990E2-2F17-DAEB-803A-689551F5B23A}"/>
              </a:ext>
            </a:extLst>
          </p:cNvPr>
          <p:cNvSpPr txBox="1"/>
          <p:nvPr/>
        </p:nvSpPr>
        <p:spPr>
          <a:xfrm>
            <a:off x="409378" y="4860368"/>
            <a:ext cx="5467547" cy="14566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Purpose:</a:t>
            </a:r>
            <a:r>
              <a:rPr lang="en-US" sz="1800" dirty="0">
                <a:effectLst/>
                <a:latin typeface="Calibri" panose="020F0502020204030204" pitchFamily="34" charset="0"/>
              </a:rPr>
              <a:t> Moves the robot in a rectangular pattern.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Benefits:</a:t>
            </a:r>
            <a:r>
              <a:rPr lang="en-US" sz="1800" dirty="0">
                <a:effectLst/>
                <a:latin typeface="Calibri" panose="020F0502020204030204" pitchFamily="34" charset="0"/>
              </a:rPr>
              <a:t> Further demonstrates the robot's capability to perform complex movements.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624099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07C14-28EE-25C8-931A-4E5792A3C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car on a road&#10;&#10;Description automatically generated">
            <a:extLst>
              <a:ext uri="{FF2B5EF4-FFF2-40B4-BE49-F238E27FC236}">
                <a16:creationId xmlns:a16="http://schemas.microsoft.com/office/drawing/2014/main" id="{41586DC2-6FBD-15C2-58A8-E667BE41E8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1"/>
          <a:stretch/>
        </p:blipFill>
        <p:spPr>
          <a:xfrm>
            <a:off x="10663434" y="5271248"/>
            <a:ext cx="1528566" cy="1522026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97F6E375-94F6-350A-CB64-277270CD3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" y="212725"/>
            <a:ext cx="10515600" cy="1325563"/>
          </a:xfrm>
        </p:spPr>
        <p:txBody>
          <a:bodyPr/>
          <a:lstStyle/>
          <a:p>
            <a:pPr marL="571500" lvl="0" indent="-571500">
              <a:buFont typeface="Wingdings" panose="05000000000000000000" pitchFamily="2" charset="2"/>
              <a:buChar char="Ø"/>
            </a:pP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Execute Sequence</a:t>
            </a:r>
            <a:endParaRPr lang="ar-EG" sz="4000" dirty="0">
              <a:latin typeface="Poppins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DDA5D3-1E6B-ED72-6706-9935EAB2E101}"/>
              </a:ext>
            </a:extLst>
          </p:cNvPr>
          <p:cNvSpPr txBox="1"/>
          <p:nvPr/>
        </p:nvSpPr>
        <p:spPr>
          <a:xfrm>
            <a:off x="409378" y="2276608"/>
            <a:ext cx="5467547" cy="18806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Purpose:</a:t>
            </a:r>
            <a:r>
              <a:rPr lang="en-US" sz="1800" dirty="0">
                <a:effectLst/>
                <a:latin typeface="Calibri" panose="020F0502020204030204" pitchFamily="34" charset="0"/>
              </a:rPr>
              <a:t>  Executes predefined movement sequences based on the input string.</a:t>
            </a:r>
          </a:p>
          <a:p>
            <a:pPr lvl="1"/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Benefits:</a:t>
            </a:r>
            <a:r>
              <a:rPr lang="en-US" sz="1800" dirty="0">
                <a:effectLst/>
                <a:latin typeface="Calibri" panose="020F0502020204030204" pitchFamily="34" charset="0"/>
              </a:rPr>
              <a:t>  Simplifies complex movements into manageable commands for the robot.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F4BB3A-B23B-B364-1D5C-450F2A965CD0}"/>
              </a:ext>
            </a:extLst>
          </p:cNvPr>
          <p:cNvSpPr txBox="1"/>
          <p:nvPr/>
        </p:nvSpPr>
        <p:spPr>
          <a:xfrm>
            <a:off x="6636470" y="2264469"/>
            <a:ext cx="4705693" cy="2496069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function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performSequence</a:t>
            </a:r>
            <a:r>
              <a:rPr lang="en-US" sz="1800" dirty="0">
                <a:effectLst/>
                <a:latin typeface="Calibri" panose="020F0502020204030204" pitchFamily="34" charset="0"/>
              </a:rPr>
              <a:t>(str):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if str == "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moveSquare</a:t>
            </a:r>
            <a:r>
              <a:rPr lang="en-US" sz="1800" dirty="0">
                <a:effectLst/>
                <a:latin typeface="Calibri" panose="020F0502020204030204" pitchFamily="34" charset="0"/>
              </a:rPr>
              <a:t>":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         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moveSquare</a:t>
            </a:r>
            <a:r>
              <a:rPr lang="en-US" sz="1800" dirty="0">
                <a:effectLst/>
                <a:latin typeface="Calibri" panose="020F0502020204030204" pitchFamily="34" charset="0"/>
              </a:rPr>
              <a:t>(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squareLength</a:t>
            </a:r>
            <a:r>
              <a:rPr lang="en-US" sz="1800" dirty="0">
                <a:effectLst/>
                <a:latin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squareSpeed</a:t>
            </a:r>
            <a:r>
              <a:rPr lang="en-US" sz="1800" dirty="0">
                <a:effectLst/>
                <a:latin typeface="Calibri" panose="020F0502020204030204" pitchFamily="34" charset="0"/>
              </a:rPr>
              <a:t>)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      if str == "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moveRectangle</a:t>
            </a:r>
            <a:r>
              <a:rPr lang="en-US" sz="1800" dirty="0">
                <a:effectLst/>
                <a:latin typeface="Calibri" panose="020F0502020204030204" pitchFamily="34" charset="0"/>
              </a:rPr>
              <a:t>":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         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moveRectangle</a:t>
            </a:r>
            <a:r>
              <a:rPr lang="en-US" sz="1800" dirty="0">
                <a:effectLst/>
                <a:latin typeface="Calibri" panose="020F0502020204030204" pitchFamily="34" charset="0"/>
              </a:rPr>
              <a:t>(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rectangleLength</a:t>
            </a:r>
            <a:r>
              <a:rPr lang="en-US" sz="1800" dirty="0">
                <a:effectLst/>
                <a:latin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rectangleWidth</a:t>
            </a:r>
            <a:r>
              <a:rPr lang="en-US" sz="1800" dirty="0">
                <a:effectLst/>
                <a:latin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rectangleSpeed</a:t>
            </a:r>
            <a:r>
              <a:rPr lang="en-US" sz="1800" dirty="0">
                <a:effectLst/>
                <a:latin typeface="Calibri" panose="020F0502020204030204" pitchFamily="34" charset="0"/>
              </a:rPr>
              <a:t>)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  if str == "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moveTriangle</a:t>
            </a:r>
            <a:r>
              <a:rPr lang="en-US" sz="1800" dirty="0">
                <a:effectLst/>
                <a:latin typeface="Calibri" panose="020F0502020204030204" pitchFamily="34" charset="0"/>
              </a:rPr>
              <a:t>":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    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moveTriangle</a:t>
            </a:r>
            <a:r>
              <a:rPr lang="en-US" sz="1800" dirty="0">
                <a:effectLst/>
                <a:latin typeface="Calibri" panose="020F0502020204030204" pitchFamily="34" charset="0"/>
              </a:rPr>
              <a:t>(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triangleLength</a:t>
            </a:r>
            <a:r>
              <a:rPr lang="en-US" sz="1800" dirty="0">
                <a:effectLst/>
                <a:latin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triangleSpeed</a:t>
            </a:r>
            <a:r>
              <a:rPr lang="en-US" sz="1800" dirty="0">
                <a:effectLst/>
                <a:latin typeface="Calibri" panose="020F0502020204030204" pitchFamily="34" charset="0"/>
              </a:rPr>
              <a:t>)</a:t>
            </a:r>
          </a:p>
          <a:p>
            <a:pPr marL="0" marR="0" algn="ctr"/>
            <a:r>
              <a:rPr lang="en-US" sz="1800" dirty="0">
                <a:effectLst/>
                <a:latin typeface="Calibri" panose="020F0502020204030204" pitchFamily="34" charset="0"/>
              </a:rPr>
              <a:t>   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73776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374E8-2F5B-3B7E-AD93-368D8751E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car on a road&#10;&#10;Description automatically generated">
            <a:extLst>
              <a:ext uri="{FF2B5EF4-FFF2-40B4-BE49-F238E27FC236}">
                <a16:creationId xmlns:a16="http://schemas.microsoft.com/office/drawing/2014/main" id="{D6509310-E593-4063-3FC6-AF8C3D5882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1"/>
          <a:stretch/>
        </p:blipFill>
        <p:spPr>
          <a:xfrm>
            <a:off x="10663434" y="5271248"/>
            <a:ext cx="1528566" cy="1522026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9F243AB7-34BF-3F18-33FF-95054329A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" y="212725"/>
            <a:ext cx="10515600" cy="1325563"/>
          </a:xfrm>
        </p:spPr>
        <p:txBody>
          <a:bodyPr/>
          <a:lstStyle/>
          <a:p>
            <a:pPr marL="571500" lvl="0" indent="-571500">
              <a:buFont typeface="Wingdings" panose="05000000000000000000" pitchFamily="2" charset="2"/>
              <a:buChar char="Ø"/>
            </a:pP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Go To (x,y) Coordinates</a:t>
            </a:r>
            <a:endParaRPr lang="ar-EG" sz="4000" dirty="0">
              <a:latin typeface="Poppins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E8FBC4-419A-368B-2480-5AFBB5B2F746}"/>
              </a:ext>
            </a:extLst>
          </p:cNvPr>
          <p:cNvSpPr txBox="1"/>
          <p:nvPr/>
        </p:nvSpPr>
        <p:spPr>
          <a:xfrm>
            <a:off x="1030160" y="2950590"/>
            <a:ext cx="9348751" cy="342018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numCol="2" rtlCol="0">
            <a:noAutofit/>
          </a:bodyPr>
          <a:lstStyle/>
          <a:p>
            <a:pPr marL="0" marR="0" algn="ctr"/>
            <a:r>
              <a:rPr lang="en-US" sz="1400" dirty="0">
                <a:effectLst/>
                <a:latin typeface="Calibri" panose="020F0502020204030204" pitchFamily="34" charset="0"/>
              </a:rPr>
              <a:t>function 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moveToLocation</a:t>
            </a:r>
            <a:r>
              <a:rPr lang="en-US" sz="1400" dirty="0">
                <a:effectLst/>
                <a:latin typeface="Calibri" panose="020F0502020204030204" pitchFamily="34" charset="0"/>
              </a:rPr>
              <a:t>(XD, YD, speed)</a:t>
            </a:r>
          </a:p>
          <a:p>
            <a:pPr marL="0" marR="0" algn="ctr"/>
            <a:r>
              <a:rPr lang="en-US" sz="1400" dirty="0">
                <a:effectLst/>
                <a:latin typeface="Calibri" panose="020F0502020204030204" pitchFamily="34" charset="0"/>
              </a:rPr>
              <a:t>  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Init_Angle</a:t>
            </a:r>
            <a:r>
              <a:rPr lang="en-US" sz="1400" dirty="0">
                <a:effectLst/>
                <a:latin typeface="Calibri" panose="020F0502020204030204" pitchFamily="34" charset="0"/>
              </a:rPr>
              <a:t> = yaw</a:t>
            </a:r>
          </a:p>
          <a:p>
            <a:pPr marL="0" marR="0" algn="ctr"/>
            <a:r>
              <a:rPr lang="en-US" sz="1400" dirty="0">
                <a:effectLst/>
                <a:latin typeface="Calibri" panose="020F0502020204030204" pitchFamily="34" charset="0"/>
              </a:rPr>
              <a:t>    if XD == 0 and YD == 0</a:t>
            </a:r>
          </a:p>
          <a:p>
            <a:pPr marL="0" marR="0" algn="ctr"/>
            <a:r>
              <a:rPr lang="en-US" sz="1400" dirty="0">
                <a:effectLst/>
                <a:latin typeface="Calibri" panose="020F0502020204030204" pitchFamily="34" charset="0"/>
              </a:rPr>
              <a:t> return</a:t>
            </a:r>
          </a:p>
          <a:p>
            <a:pPr marL="0" marR="0" algn="ctr"/>
            <a:r>
              <a:rPr lang="en-US" sz="1400" dirty="0">
                <a:effectLst/>
                <a:latin typeface="Calibri" panose="020F0502020204030204" pitchFamily="34" charset="0"/>
              </a:rPr>
              <a:t>    </a:t>
            </a:r>
          </a:p>
          <a:p>
            <a:pPr marL="0" marR="0" algn="ctr"/>
            <a:r>
              <a:rPr lang="en-US" sz="1400" dirty="0">
                <a:effectLst/>
                <a:latin typeface="Calibri" panose="020F0502020204030204" pitchFamily="34" charset="0"/>
              </a:rPr>
              <a:t>    if XD == 0 and YD &gt; 0</a:t>
            </a:r>
          </a:p>
          <a:p>
            <a:pPr marL="0" marR="0" algn="ctr"/>
            <a:r>
              <a:rPr lang="en-US" sz="1400" dirty="0">
                <a:effectLst/>
                <a:latin typeface="Calibri" panose="020F0502020204030204" pitchFamily="34" charset="0"/>
              </a:rPr>
              <a:t>        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SetCarPath</a:t>
            </a:r>
            <a:r>
              <a:rPr lang="en-US" sz="1400" dirty="0">
                <a:effectLst/>
                <a:latin typeface="Calibri" panose="020F0502020204030204" pitchFamily="34" charset="0"/>
              </a:rPr>
              <a:t>(0, abs(YD), speed)</a:t>
            </a:r>
          </a:p>
          <a:p>
            <a:pPr marL="0" marR="0" algn="ctr"/>
            <a:r>
              <a:rPr lang="en-US" sz="1400" dirty="0">
                <a:effectLst/>
                <a:latin typeface="Calibri" panose="020F0502020204030204" pitchFamily="34" charset="0"/>
              </a:rPr>
              <a:t>        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turnCar</a:t>
            </a:r>
            <a:r>
              <a:rPr lang="en-US" sz="1400" dirty="0">
                <a:effectLst/>
                <a:latin typeface="Calibri" panose="020F0502020204030204" pitchFamily="34" charset="0"/>
              </a:rPr>
              <a:t>(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Init_Angle</a:t>
            </a:r>
            <a:r>
              <a:rPr lang="en-US" sz="1400" dirty="0">
                <a:effectLst/>
                <a:latin typeface="Calibri" panose="020F0502020204030204" pitchFamily="34" charset="0"/>
              </a:rPr>
              <a:t>, 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speedTurn</a:t>
            </a:r>
            <a:r>
              <a:rPr lang="en-US" sz="1400" dirty="0">
                <a:effectLst/>
                <a:latin typeface="Calibri" panose="020F0502020204030204" pitchFamily="34" charset="0"/>
              </a:rPr>
              <a:t>)</a:t>
            </a:r>
          </a:p>
          <a:p>
            <a:pPr marL="0" marR="0" algn="ctr"/>
            <a:r>
              <a:rPr lang="en-US" sz="1400" dirty="0">
                <a:effectLst/>
                <a:latin typeface="Calibri" panose="020F0502020204030204" pitchFamily="34" charset="0"/>
              </a:rPr>
              <a:t>  return</a:t>
            </a:r>
          </a:p>
          <a:p>
            <a:pPr marL="0" marR="0" algn="ctr"/>
            <a:r>
              <a:rPr lang="en-US" sz="1400" dirty="0">
                <a:effectLst/>
                <a:latin typeface="Calibri" panose="020F0502020204030204" pitchFamily="34" charset="0"/>
              </a:rPr>
              <a:t>    </a:t>
            </a:r>
          </a:p>
          <a:p>
            <a:pPr marL="0" marR="0" algn="ctr"/>
            <a:r>
              <a:rPr lang="en-US" sz="1400" dirty="0">
                <a:effectLst/>
                <a:latin typeface="Calibri" panose="020F0502020204030204" pitchFamily="34" charset="0"/>
              </a:rPr>
              <a:t>    if XD == 0 and YD &lt; 0</a:t>
            </a:r>
          </a:p>
          <a:p>
            <a:pPr marL="0" marR="0" algn="ctr"/>
            <a:r>
              <a:rPr lang="en-US" sz="1400" dirty="0">
                <a:effectLst/>
                <a:latin typeface="Calibri" panose="020F0502020204030204" pitchFamily="34" charset="0"/>
              </a:rPr>
              <a:t>        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SetCarPath</a:t>
            </a:r>
            <a:r>
              <a:rPr lang="en-US" sz="1400" dirty="0">
                <a:effectLst/>
                <a:latin typeface="Calibri" panose="020F0502020204030204" pitchFamily="34" charset="0"/>
              </a:rPr>
              <a:t>(180, abs(YD), speed)</a:t>
            </a:r>
          </a:p>
          <a:p>
            <a:pPr marL="0" marR="0" algn="ctr"/>
            <a:r>
              <a:rPr lang="en-US" sz="1400" dirty="0">
                <a:effectLst/>
                <a:latin typeface="Calibri" panose="020F0502020204030204" pitchFamily="34" charset="0"/>
              </a:rPr>
              <a:t>        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turnCar</a:t>
            </a:r>
            <a:r>
              <a:rPr lang="en-US" sz="1400" dirty="0">
                <a:effectLst/>
                <a:latin typeface="Calibri" panose="020F0502020204030204" pitchFamily="34" charset="0"/>
              </a:rPr>
              <a:t>(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Init_Angle</a:t>
            </a:r>
            <a:r>
              <a:rPr lang="en-US" sz="1400" dirty="0">
                <a:effectLst/>
                <a:latin typeface="Calibri" panose="020F0502020204030204" pitchFamily="34" charset="0"/>
              </a:rPr>
              <a:t>, 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speedTurn</a:t>
            </a:r>
            <a:r>
              <a:rPr lang="en-US" sz="1400" dirty="0">
                <a:effectLst/>
                <a:latin typeface="Calibri" panose="020F0502020204030204" pitchFamily="34" charset="0"/>
              </a:rPr>
              <a:t>)</a:t>
            </a:r>
          </a:p>
          <a:p>
            <a:pPr marL="0" marR="0" algn="ctr"/>
            <a:r>
              <a:rPr lang="en-US" sz="1400" dirty="0">
                <a:effectLst/>
                <a:latin typeface="Calibri" panose="020F0502020204030204" pitchFamily="34" charset="0"/>
              </a:rPr>
              <a:t> return</a:t>
            </a:r>
          </a:p>
          <a:p>
            <a:pPr marL="0" marR="0" algn="ctr"/>
            <a:endParaRPr lang="en-US" sz="1400" dirty="0">
              <a:latin typeface="Calibri" panose="020F0502020204030204" pitchFamily="34" charset="0"/>
            </a:endParaRPr>
          </a:p>
          <a:p>
            <a:pPr marL="0" marR="0" algn="ctr"/>
            <a:endParaRPr lang="en-US" sz="1400" dirty="0">
              <a:effectLst/>
              <a:latin typeface="Calibri" panose="020F0502020204030204" pitchFamily="34" charset="0"/>
            </a:endParaRPr>
          </a:p>
          <a:p>
            <a:pPr marL="0" marR="0" algn="ctr"/>
            <a:endParaRPr lang="en-US" sz="1400" dirty="0">
              <a:effectLst/>
              <a:latin typeface="Calibri" panose="020F0502020204030204" pitchFamily="34" charset="0"/>
            </a:endParaRPr>
          </a:p>
          <a:p>
            <a:pPr marL="0" marR="0" algn="ctr"/>
            <a:r>
              <a:rPr lang="en-US" sz="1400" dirty="0">
                <a:effectLst/>
                <a:latin typeface="Calibri" panose="020F0502020204030204" pitchFamily="34" charset="0"/>
              </a:rPr>
              <a:t>    if XD &gt; 0 and YD == 0</a:t>
            </a:r>
          </a:p>
          <a:p>
            <a:pPr marL="0" marR="0" algn="ctr"/>
            <a:r>
              <a:rPr lang="en-US" sz="1400" dirty="0">
                <a:effectLst/>
                <a:latin typeface="Calibri" panose="020F0502020204030204" pitchFamily="34" charset="0"/>
              </a:rPr>
              <a:t>        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SetCarPath</a:t>
            </a:r>
            <a:r>
              <a:rPr lang="en-US" sz="1400" dirty="0">
                <a:effectLst/>
                <a:latin typeface="Calibri" panose="020F0502020204030204" pitchFamily="34" charset="0"/>
              </a:rPr>
              <a:t>(-90, abs(XD), speed)</a:t>
            </a:r>
          </a:p>
          <a:p>
            <a:pPr marL="0" marR="0" algn="ctr"/>
            <a:r>
              <a:rPr lang="en-US" sz="1400" dirty="0">
                <a:effectLst/>
                <a:latin typeface="Calibri" panose="020F0502020204030204" pitchFamily="34" charset="0"/>
              </a:rPr>
              <a:t>        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turnCar</a:t>
            </a:r>
            <a:r>
              <a:rPr lang="en-US" sz="1400" dirty="0">
                <a:effectLst/>
                <a:latin typeface="Calibri" panose="020F0502020204030204" pitchFamily="34" charset="0"/>
              </a:rPr>
              <a:t>(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Init_Angle</a:t>
            </a:r>
            <a:r>
              <a:rPr lang="en-US" sz="1400" dirty="0">
                <a:effectLst/>
                <a:latin typeface="Calibri" panose="020F0502020204030204" pitchFamily="34" charset="0"/>
              </a:rPr>
              <a:t>, 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speedTurn</a:t>
            </a:r>
            <a:r>
              <a:rPr lang="en-US" sz="1400" dirty="0">
                <a:effectLst/>
                <a:latin typeface="Calibri" panose="020F0502020204030204" pitchFamily="34" charset="0"/>
              </a:rPr>
              <a:t>)</a:t>
            </a:r>
          </a:p>
          <a:p>
            <a:pPr marL="0" marR="0" algn="ctr"/>
            <a:r>
              <a:rPr lang="en-US" sz="1400" dirty="0">
                <a:effectLst/>
                <a:latin typeface="Calibri" panose="020F0502020204030204" pitchFamily="34" charset="0"/>
              </a:rPr>
              <a:t>  return</a:t>
            </a:r>
          </a:p>
          <a:p>
            <a:pPr marL="0" marR="0" algn="ctr"/>
            <a:r>
              <a:rPr lang="en-US" sz="1400" dirty="0">
                <a:effectLst/>
                <a:latin typeface="Calibri" panose="020F0502020204030204" pitchFamily="34" charset="0"/>
              </a:rPr>
              <a:t>    </a:t>
            </a:r>
          </a:p>
          <a:p>
            <a:pPr marL="0" marR="0" algn="ctr"/>
            <a:r>
              <a:rPr lang="en-US" sz="1400" dirty="0">
                <a:effectLst/>
                <a:latin typeface="Calibri" panose="020F0502020204030204" pitchFamily="34" charset="0"/>
              </a:rPr>
              <a:t>    if XD &lt; 0 and YD == 0</a:t>
            </a:r>
          </a:p>
          <a:p>
            <a:pPr marL="0" marR="0" algn="ctr"/>
            <a:r>
              <a:rPr lang="en-US" sz="1400" dirty="0">
                <a:effectLst/>
                <a:latin typeface="Calibri" panose="020F0502020204030204" pitchFamily="34" charset="0"/>
              </a:rPr>
              <a:t>        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SetCarPath</a:t>
            </a:r>
            <a:r>
              <a:rPr lang="en-US" sz="1400" dirty="0">
                <a:effectLst/>
                <a:latin typeface="Calibri" panose="020F0502020204030204" pitchFamily="34" charset="0"/>
              </a:rPr>
              <a:t>(90, abs(XD), speed)</a:t>
            </a:r>
          </a:p>
          <a:p>
            <a:pPr marL="0" marR="0" algn="ctr"/>
            <a:r>
              <a:rPr lang="en-US" sz="1400" dirty="0">
                <a:effectLst/>
                <a:latin typeface="Calibri" panose="020F0502020204030204" pitchFamily="34" charset="0"/>
              </a:rPr>
              <a:t>        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turnCar</a:t>
            </a:r>
            <a:r>
              <a:rPr lang="en-US" sz="1400" dirty="0">
                <a:effectLst/>
                <a:latin typeface="Calibri" panose="020F0502020204030204" pitchFamily="34" charset="0"/>
              </a:rPr>
              <a:t>(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Init_Angle</a:t>
            </a:r>
            <a:r>
              <a:rPr lang="en-US" sz="1400" dirty="0">
                <a:effectLst/>
                <a:latin typeface="Calibri" panose="020F0502020204030204" pitchFamily="34" charset="0"/>
              </a:rPr>
              <a:t>, 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speedTurn</a:t>
            </a:r>
            <a:r>
              <a:rPr lang="en-US" sz="1400" dirty="0">
                <a:effectLst/>
                <a:latin typeface="Calibri" panose="020F0502020204030204" pitchFamily="34" charset="0"/>
              </a:rPr>
              <a:t>)</a:t>
            </a:r>
          </a:p>
          <a:p>
            <a:pPr marL="0" marR="0" algn="ctr"/>
            <a:r>
              <a:rPr lang="en-US" sz="1400" dirty="0">
                <a:effectLst/>
                <a:latin typeface="Calibri" panose="020F0502020204030204" pitchFamily="34" charset="0"/>
              </a:rPr>
              <a:t>        return</a:t>
            </a:r>
          </a:p>
          <a:p>
            <a:pPr marL="0" marR="0" algn="ctr"/>
            <a:endParaRPr lang="en-US" sz="1400" dirty="0">
              <a:effectLst/>
              <a:latin typeface="Calibri" panose="020F0502020204030204" pitchFamily="34" charset="0"/>
            </a:endParaRPr>
          </a:p>
          <a:p>
            <a:pPr marL="0" marR="0" algn="ctr"/>
            <a:r>
              <a:rPr lang="en-US" sz="1400" dirty="0">
                <a:effectLst/>
                <a:latin typeface="Calibri" panose="020F0502020204030204" pitchFamily="34" charset="0"/>
              </a:rPr>
              <a:t>    angle = atan2(XD, YD) * 180 / PI</a:t>
            </a:r>
          </a:p>
          <a:p>
            <a:pPr marL="0" marR="0" algn="ctr"/>
            <a:r>
              <a:rPr lang="en-US" sz="1400" dirty="0">
                <a:effectLst/>
                <a:latin typeface="Calibri" panose="020F0502020204030204" pitchFamily="34" charset="0"/>
              </a:rPr>
              <a:t>    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diameter_squared</a:t>
            </a:r>
            <a:r>
              <a:rPr lang="en-US" sz="1400" dirty="0">
                <a:effectLst/>
                <a:latin typeface="Calibri" panose="020F0502020204030204" pitchFamily="34" charset="0"/>
              </a:rPr>
              <a:t> = abs(XD) * abs(XD) + abs(YD) * abs(YD)</a:t>
            </a:r>
          </a:p>
          <a:p>
            <a:pPr marL="0" marR="0" algn="ctr"/>
            <a:r>
              <a:rPr lang="en-US" sz="1400" dirty="0">
                <a:effectLst/>
                <a:latin typeface="Calibri" panose="020F0502020204030204" pitchFamily="34" charset="0"/>
              </a:rPr>
              <a:t>    diameter = sqrt(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diameter_squared</a:t>
            </a:r>
            <a:r>
              <a:rPr lang="en-US" sz="1400" dirty="0">
                <a:effectLst/>
                <a:latin typeface="Calibri" panose="020F0502020204030204" pitchFamily="34" charset="0"/>
              </a:rPr>
              <a:t>)</a:t>
            </a:r>
          </a:p>
          <a:p>
            <a:pPr marL="0" marR="0" algn="ctr"/>
            <a:r>
              <a:rPr lang="en-US" sz="1400" dirty="0">
                <a:effectLst/>
                <a:latin typeface="Calibri" panose="020F0502020204030204" pitchFamily="34" charset="0"/>
              </a:rPr>
              <a:t>    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SetCarPath</a:t>
            </a:r>
            <a:r>
              <a:rPr lang="en-US" sz="1400" dirty="0">
                <a:effectLst/>
                <a:latin typeface="Calibri" panose="020F0502020204030204" pitchFamily="34" charset="0"/>
              </a:rPr>
              <a:t>(-angle, diameter, speed)</a:t>
            </a:r>
          </a:p>
          <a:p>
            <a:pPr marL="0" marR="0" algn="ctr"/>
            <a:r>
              <a:rPr lang="en-US" sz="1400" dirty="0">
                <a:effectLst/>
                <a:latin typeface="Calibri" panose="020F0502020204030204" pitchFamily="34" charset="0"/>
              </a:rPr>
              <a:t>    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turnCar</a:t>
            </a:r>
            <a:r>
              <a:rPr lang="en-US" sz="1400" dirty="0">
                <a:effectLst/>
                <a:latin typeface="Calibri" panose="020F0502020204030204" pitchFamily="34" charset="0"/>
              </a:rPr>
              <a:t>(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Init_Angle</a:t>
            </a:r>
            <a:r>
              <a:rPr lang="en-US" sz="1400" dirty="0">
                <a:effectLst/>
                <a:latin typeface="Calibri" panose="020F0502020204030204" pitchFamily="34" charset="0"/>
              </a:rPr>
              <a:t>, 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speedTurn</a:t>
            </a:r>
            <a:r>
              <a:rPr lang="en-US" sz="1400" dirty="0">
                <a:effectLst/>
                <a:latin typeface="Calibri" panose="020F0502020204030204" pitchFamily="34" charset="0"/>
              </a:rPr>
              <a:t>)</a:t>
            </a:r>
          </a:p>
          <a:p>
            <a:pPr marL="0" marR="0" algn="ctr"/>
            <a:r>
              <a:rPr lang="en-US" sz="1400" dirty="0">
                <a:effectLst/>
                <a:latin typeface="Calibri" panose="020F0502020204030204" pitchFamily="34" charset="0"/>
              </a:rPr>
              <a:t>   </a:t>
            </a:r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2DC4BB-DE21-5908-F95F-A68D366F10E9}"/>
              </a:ext>
            </a:extLst>
          </p:cNvPr>
          <p:cNvSpPr txBox="1"/>
          <p:nvPr/>
        </p:nvSpPr>
        <p:spPr>
          <a:xfrm>
            <a:off x="367645" y="1461154"/>
            <a:ext cx="10011266" cy="13255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Purpose:</a:t>
            </a:r>
            <a:r>
              <a:rPr lang="en-US" sz="1800" dirty="0">
                <a:effectLst/>
                <a:latin typeface="Calibri" panose="020F0502020204030204" pitchFamily="34" charset="0"/>
              </a:rPr>
              <a:t> </a:t>
            </a:r>
            <a:r>
              <a:rPr lang="en-GB" sz="1800" dirty="0">
                <a:effectLst/>
                <a:latin typeface="Calibri" panose="020F0502020204030204" pitchFamily="34" charset="0"/>
              </a:rPr>
              <a:t> move a vehicle to a specified location (XD, YD) with a given speed. It calculates the necessary angle and distance, sets the car's path, and turns the car back to its initial angle after moving to the destination.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Benefits:</a:t>
            </a:r>
            <a:r>
              <a:rPr lang="en-US" sz="1800" dirty="0">
                <a:effectLst/>
                <a:latin typeface="Calibri" panose="020F0502020204030204" pitchFamily="34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621025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5648788B-C983-51F7-3006-D7F5B2845A24}"/>
              </a:ext>
            </a:extLst>
          </p:cNvPr>
          <p:cNvGrpSpPr/>
          <p:nvPr/>
        </p:nvGrpSpPr>
        <p:grpSpPr>
          <a:xfrm rot="16200000">
            <a:off x="1918179" y="2885613"/>
            <a:ext cx="443629" cy="5411307"/>
            <a:chOff x="10287000" y="-368263"/>
            <a:chExt cx="443629" cy="541130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35D33B6-E46B-AE4A-97F8-AF7894FC9456}"/>
                </a:ext>
              </a:extLst>
            </p:cNvPr>
            <p:cNvSpPr txBox="1"/>
            <p:nvPr/>
          </p:nvSpPr>
          <p:spPr>
            <a:xfrm>
              <a:off x="10287000" y="2162175"/>
              <a:ext cx="304558" cy="286232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0</a:t>
              </a:r>
            </a:p>
            <a:p>
              <a:r>
                <a:rPr lang="en-US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1</a:t>
              </a:r>
            </a:p>
            <a:p>
              <a:r>
                <a:rPr lang="en-US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2</a:t>
              </a:r>
            </a:p>
            <a:p>
              <a:r>
                <a:rPr lang="en-US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3</a:t>
              </a:r>
            </a:p>
            <a:p>
              <a:r>
                <a:rPr lang="en-US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4</a:t>
              </a:r>
            </a:p>
            <a:p>
              <a:r>
                <a:rPr lang="en-US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5</a:t>
              </a:r>
            </a:p>
            <a:p>
              <a:r>
                <a:rPr lang="en-US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  <a:p>
              <a:r>
                <a:rPr lang="en-US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  <a:p>
              <a:r>
                <a:rPr lang="en-US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  <a:p>
              <a:r>
                <a:rPr lang="en-US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9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4B1C153-6908-5C14-0560-4B171E14A86E}"/>
                </a:ext>
              </a:extLst>
            </p:cNvPr>
            <p:cNvSpPr txBox="1"/>
            <p:nvPr/>
          </p:nvSpPr>
          <p:spPr>
            <a:xfrm>
              <a:off x="10421349" y="2162175"/>
              <a:ext cx="304558" cy="286232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0</a:t>
              </a:r>
            </a:p>
            <a:p>
              <a:r>
                <a:rPr lang="en-US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1</a:t>
              </a:r>
            </a:p>
            <a:p>
              <a:r>
                <a:rPr lang="en-US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2</a:t>
              </a:r>
            </a:p>
            <a:p>
              <a:r>
                <a:rPr lang="en-US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3</a:t>
              </a:r>
            </a:p>
            <a:p>
              <a:r>
                <a:rPr lang="en-US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4</a:t>
              </a:r>
            </a:p>
            <a:p>
              <a:r>
                <a:rPr lang="en-US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5</a:t>
              </a:r>
            </a:p>
            <a:p>
              <a:r>
                <a:rPr lang="en-US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  <a:p>
              <a:r>
                <a:rPr lang="en-US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  <a:p>
              <a:r>
                <a:rPr lang="en-US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  <a:p>
              <a:r>
                <a:rPr lang="en-US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9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23CC0CB-41B9-4FF9-57B1-6A7724F5E2DD}"/>
                </a:ext>
              </a:extLst>
            </p:cNvPr>
            <p:cNvSpPr/>
            <p:nvPr/>
          </p:nvSpPr>
          <p:spPr>
            <a:xfrm>
              <a:off x="10318375" y="2471535"/>
              <a:ext cx="412254" cy="25715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972C53C-C482-AC61-752A-C5D7744BEA4A}"/>
                </a:ext>
              </a:extLst>
            </p:cNvPr>
            <p:cNvSpPr/>
            <p:nvPr/>
          </p:nvSpPr>
          <p:spPr>
            <a:xfrm>
              <a:off x="10318375" y="-368263"/>
              <a:ext cx="412253" cy="25715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FE069C5-9152-5E37-846A-FE7DF30515AE}"/>
              </a:ext>
            </a:extLst>
          </p:cNvPr>
          <p:cNvGrpSpPr/>
          <p:nvPr/>
        </p:nvGrpSpPr>
        <p:grpSpPr>
          <a:xfrm>
            <a:off x="1902493" y="-1292244"/>
            <a:ext cx="443629" cy="5411307"/>
            <a:chOff x="10287000" y="-368263"/>
            <a:chExt cx="443629" cy="541130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5EA0263-986F-EF02-C219-87B1FABA485E}"/>
                </a:ext>
              </a:extLst>
            </p:cNvPr>
            <p:cNvSpPr txBox="1"/>
            <p:nvPr/>
          </p:nvSpPr>
          <p:spPr>
            <a:xfrm>
              <a:off x="10287000" y="2162175"/>
              <a:ext cx="304558" cy="286232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0</a:t>
              </a:r>
            </a:p>
            <a:p>
              <a:r>
                <a:rPr lang="en-US">
                  <a:solidFill>
                    <a:srgbClr val="FF0000"/>
                  </a:solidFill>
                </a:rPr>
                <a:t>1</a:t>
              </a:r>
            </a:p>
            <a:p>
              <a:r>
                <a:rPr lang="en-US">
                  <a:solidFill>
                    <a:srgbClr val="FF0000"/>
                  </a:solidFill>
                </a:rPr>
                <a:t>2</a:t>
              </a:r>
            </a:p>
            <a:p>
              <a:r>
                <a:rPr lang="en-US">
                  <a:solidFill>
                    <a:srgbClr val="FF0000"/>
                  </a:solidFill>
                </a:rPr>
                <a:t>3</a:t>
              </a:r>
            </a:p>
            <a:p>
              <a:r>
                <a:rPr lang="en-US">
                  <a:solidFill>
                    <a:srgbClr val="FF0000"/>
                  </a:solidFill>
                </a:rPr>
                <a:t>4</a:t>
              </a:r>
            </a:p>
            <a:p>
              <a:r>
                <a:rPr lang="en-US">
                  <a:solidFill>
                    <a:srgbClr val="FF0000"/>
                  </a:solidFill>
                </a:rPr>
                <a:t>5</a:t>
              </a:r>
            </a:p>
            <a:p>
              <a:r>
                <a:rPr lang="en-US">
                  <a:solidFill>
                    <a:srgbClr val="FF0000"/>
                  </a:solidFill>
                </a:rPr>
                <a:t>6</a:t>
              </a:r>
            </a:p>
            <a:p>
              <a:r>
                <a:rPr lang="en-US">
                  <a:solidFill>
                    <a:srgbClr val="FF0000"/>
                  </a:solidFill>
                </a:rPr>
                <a:t>7</a:t>
              </a:r>
            </a:p>
            <a:p>
              <a:r>
                <a:rPr lang="en-US">
                  <a:solidFill>
                    <a:srgbClr val="FF0000"/>
                  </a:solidFill>
                </a:rPr>
                <a:t>8</a:t>
              </a:r>
            </a:p>
            <a:p>
              <a:r>
                <a:rPr lang="en-US">
                  <a:solidFill>
                    <a:srgbClr val="FF0000"/>
                  </a:solidFill>
                </a:rPr>
                <a:t>9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B57649-70F8-A023-DD1A-C2AC55440DBE}"/>
                </a:ext>
              </a:extLst>
            </p:cNvPr>
            <p:cNvSpPr txBox="1"/>
            <p:nvPr/>
          </p:nvSpPr>
          <p:spPr>
            <a:xfrm>
              <a:off x="10421349" y="2162175"/>
              <a:ext cx="304558" cy="286232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0</a:t>
              </a:r>
            </a:p>
            <a:p>
              <a:r>
                <a:rPr lang="en-US">
                  <a:solidFill>
                    <a:srgbClr val="FF0000"/>
                  </a:solidFill>
                </a:rPr>
                <a:t>1</a:t>
              </a:r>
            </a:p>
            <a:p>
              <a:r>
                <a:rPr lang="en-US">
                  <a:solidFill>
                    <a:srgbClr val="FF0000"/>
                  </a:solidFill>
                </a:rPr>
                <a:t>2</a:t>
              </a:r>
            </a:p>
            <a:p>
              <a:r>
                <a:rPr lang="en-US">
                  <a:solidFill>
                    <a:srgbClr val="FF0000"/>
                  </a:solidFill>
                </a:rPr>
                <a:t>3</a:t>
              </a:r>
            </a:p>
            <a:p>
              <a:r>
                <a:rPr lang="en-US">
                  <a:solidFill>
                    <a:srgbClr val="FF0000"/>
                  </a:solidFill>
                </a:rPr>
                <a:t>4</a:t>
              </a:r>
            </a:p>
            <a:p>
              <a:r>
                <a:rPr lang="en-US">
                  <a:solidFill>
                    <a:srgbClr val="FF0000"/>
                  </a:solidFill>
                </a:rPr>
                <a:t>5</a:t>
              </a:r>
            </a:p>
            <a:p>
              <a:r>
                <a:rPr lang="en-US">
                  <a:solidFill>
                    <a:srgbClr val="FF0000"/>
                  </a:solidFill>
                </a:rPr>
                <a:t>6</a:t>
              </a:r>
            </a:p>
            <a:p>
              <a:r>
                <a:rPr lang="en-US">
                  <a:solidFill>
                    <a:srgbClr val="FF0000"/>
                  </a:solidFill>
                </a:rPr>
                <a:t>7</a:t>
              </a:r>
            </a:p>
            <a:p>
              <a:r>
                <a:rPr lang="en-US">
                  <a:solidFill>
                    <a:srgbClr val="FF0000"/>
                  </a:solidFill>
                </a:rPr>
                <a:t>8</a:t>
              </a:r>
            </a:p>
            <a:p>
              <a:r>
                <a:rPr lang="en-US">
                  <a:solidFill>
                    <a:srgbClr val="FF0000"/>
                  </a:solidFill>
                </a:rPr>
                <a:t>9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8F886B2-2353-3FF7-BB36-2601D9514EBC}"/>
                </a:ext>
              </a:extLst>
            </p:cNvPr>
            <p:cNvSpPr/>
            <p:nvPr/>
          </p:nvSpPr>
          <p:spPr>
            <a:xfrm>
              <a:off x="10318375" y="2471535"/>
              <a:ext cx="412254" cy="25715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F8156AB-687F-9DB7-A808-A8BBE8318B75}"/>
                </a:ext>
              </a:extLst>
            </p:cNvPr>
            <p:cNvSpPr/>
            <p:nvPr/>
          </p:nvSpPr>
          <p:spPr>
            <a:xfrm>
              <a:off x="10318375" y="-368263"/>
              <a:ext cx="412253" cy="25715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CD13EA2-A29A-AA76-7C83-A9B561AB370B}"/>
              </a:ext>
            </a:extLst>
          </p:cNvPr>
          <p:cNvGrpSpPr/>
          <p:nvPr/>
        </p:nvGrpSpPr>
        <p:grpSpPr>
          <a:xfrm>
            <a:off x="10029634" y="3087618"/>
            <a:ext cx="443629" cy="5411307"/>
            <a:chOff x="10287000" y="-368263"/>
            <a:chExt cx="443629" cy="54113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7023FA-FC83-5490-B37F-A4A551889273}"/>
                </a:ext>
              </a:extLst>
            </p:cNvPr>
            <p:cNvSpPr txBox="1"/>
            <p:nvPr/>
          </p:nvSpPr>
          <p:spPr>
            <a:xfrm>
              <a:off x="10287000" y="2162175"/>
              <a:ext cx="304558" cy="286232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0</a:t>
              </a:r>
            </a:p>
            <a:p>
              <a:r>
                <a:rPr lang="en-US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1</a:t>
              </a:r>
            </a:p>
            <a:p>
              <a:r>
                <a:rPr lang="en-US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2</a:t>
              </a:r>
            </a:p>
            <a:p>
              <a:r>
                <a:rPr lang="en-US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3</a:t>
              </a:r>
            </a:p>
            <a:p>
              <a:r>
                <a:rPr lang="en-US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4</a:t>
              </a:r>
            </a:p>
            <a:p>
              <a:r>
                <a:rPr lang="en-US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5</a:t>
              </a:r>
            </a:p>
            <a:p>
              <a:r>
                <a:rPr lang="en-US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6</a:t>
              </a:r>
            </a:p>
            <a:p>
              <a:r>
                <a:rPr lang="en-US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7</a:t>
              </a:r>
            </a:p>
            <a:p>
              <a:r>
                <a:rPr lang="en-US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8</a:t>
              </a:r>
            </a:p>
            <a:p>
              <a:r>
                <a:rPr lang="en-US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9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89F402A-165C-650D-DCC1-06EAB5C4B451}"/>
                </a:ext>
              </a:extLst>
            </p:cNvPr>
            <p:cNvSpPr txBox="1"/>
            <p:nvPr/>
          </p:nvSpPr>
          <p:spPr>
            <a:xfrm>
              <a:off x="10421349" y="2162175"/>
              <a:ext cx="304558" cy="286232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0</a:t>
              </a:r>
            </a:p>
            <a:p>
              <a:r>
                <a:rPr lang="en-US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1</a:t>
              </a:r>
            </a:p>
            <a:p>
              <a:r>
                <a:rPr lang="en-US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2</a:t>
              </a:r>
            </a:p>
            <a:p>
              <a:r>
                <a:rPr lang="en-US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3</a:t>
              </a:r>
            </a:p>
            <a:p>
              <a:r>
                <a:rPr lang="en-US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4</a:t>
              </a:r>
            </a:p>
            <a:p>
              <a:r>
                <a:rPr lang="en-US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5</a:t>
              </a:r>
            </a:p>
            <a:p>
              <a:r>
                <a:rPr lang="en-US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6</a:t>
              </a:r>
            </a:p>
            <a:p>
              <a:r>
                <a:rPr lang="en-US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7</a:t>
              </a:r>
            </a:p>
            <a:p>
              <a:r>
                <a:rPr lang="en-US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8</a:t>
              </a:r>
            </a:p>
            <a:p>
              <a:r>
                <a:rPr lang="en-US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9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C0D23B7-8605-B4E1-2453-25ED002C4837}"/>
                </a:ext>
              </a:extLst>
            </p:cNvPr>
            <p:cNvSpPr/>
            <p:nvPr/>
          </p:nvSpPr>
          <p:spPr>
            <a:xfrm>
              <a:off x="10318375" y="2471535"/>
              <a:ext cx="412254" cy="25715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7CBC97F-4F3F-FFA1-07BE-535F16C72449}"/>
                </a:ext>
              </a:extLst>
            </p:cNvPr>
            <p:cNvSpPr/>
            <p:nvPr/>
          </p:nvSpPr>
          <p:spPr>
            <a:xfrm>
              <a:off x="10318375" y="-368263"/>
              <a:ext cx="412253" cy="25715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F256A1-FD67-9347-8695-BAC12E454246}"/>
              </a:ext>
            </a:extLst>
          </p:cNvPr>
          <p:cNvCxnSpPr>
            <a:cxnSpLocks/>
          </p:cNvCxnSpPr>
          <p:nvPr/>
        </p:nvCxnSpPr>
        <p:spPr>
          <a:xfrm flipV="1">
            <a:off x="2494434" y="1394858"/>
            <a:ext cx="5343732" cy="456452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7FF1EF9-F0F6-ACAF-628F-B9A81E0258F2}"/>
              </a:ext>
            </a:extLst>
          </p:cNvPr>
          <p:cNvCxnSpPr>
            <a:cxnSpLocks/>
          </p:cNvCxnSpPr>
          <p:nvPr/>
        </p:nvCxnSpPr>
        <p:spPr>
          <a:xfrm flipV="1">
            <a:off x="2494434" y="1625600"/>
            <a:ext cx="0" cy="4333786"/>
          </a:xfrm>
          <a:prstGeom prst="line">
            <a:avLst/>
          </a:prstGeom>
          <a:ln w="19050" cap="flat" cmpd="sng" algn="ctr">
            <a:solidFill>
              <a:schemeClr val="bg2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F38ECD-5E42-DCE3-7182-5A972C46C03B}"/>
              </a:ext>
            </a:extLst>
          </p:cNvPr>
          <p:cNvCxnSpPr>
            <a:cxnSpLocks/>
          </p:cNvCxnSpPr>
          <p:nvPr/>
        </p:nvCxnSpPr>
        <p:spPr>
          <a:xfrm>
            <a:off x="2484358" y="5977938"/>
            <a:ext cx="7367119" cy="0"/>
          </a:xfrm>
          <a:prstGeom prst="line">
            <a:avLst/>
          </a:prstGeom>
          <a:ln w="19050" cap="flat" cmpd="sng" algn="ctr">
            <a:solidFill>
              <a:schemeClr val="bg2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" name="Graphic 4" descr="Car with solid fill">
            <a:extLst>
              <a:ext uri="{FF2B5EF4-FFF2-40B4-BE49-F238E27FC236}">
                <a16:creationId xmlns:a16="http://schemas.microsoft.com/office/drawing/2014/main" id="{310792B0-FBC7-2359-104E-3944466E7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790615" y="4839499"/>
            <a:ext cx="1543699" cy="12604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42FDDFF-EA4A-4AB1-94F4-641E3E9955AF}"/>
              </a:ext>
            </a:extLst>
          </p:cNvPr>
          <p:cNvSpPr txBox="1"/>
          <p:nvPr/>
        </p:nvSpPr>
        <p:spPr>
          <a:xfrm>
            <a:off x="9882748" y="5793272"/>
            <a:ext cx="96303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>
                <a:latin typeface="Brush Script MT" panose="03060802040406070304" pitchFamily="66" charset="0"/>
              </a:rPr>
              <a:t>X-axis</a:t>
            </a:r>
            <a:endParaRPr lang="ar-EG">
              <a:latin typeface="Brush Script MT" panose="03060802040406070304" pitchFamily="66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951B4F-A86E-4E5F-6D13-42F1DEFAE54B}"/>
              </a:ext>
            </a:extLst>
          </p:cNvPr>
          <p:cNvSpPr txBox="1"/>
          <p:nvPr/>
        </p:nvSpPr>
        <p:spPr>
          <a:xfrm>
            <a:off x="1754180" y="1413410"/>
            <a:ext cx="96303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>
                <a:latin typeface="Brush Script MT" panose="03060802040406070304" pitchFamily="66" charset="0"/>
              </a:rPr>
              <a:t>Y-axis</a:t>
            </a:r>
            <a:endParaRPr lang="ar-EG">
              <a:latin typeface="Brush Script MT" panose="03060802040406070304" pitchFamily="66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DE6CE3E-7A18-3E44-5D66-7A2610781F1C}"/>
              </a:ext>
            </a:extLst>
          </p:cNvPr>
          <p:cNvGrpSpPr/>
          <p:nvPr/>
        </p:nvGrpSpPr>
        <p:grpSpPr>
          <a:xfrm>
            <a:off x="9515379" y="-241080"/>
            <a:ext cx="443629" cy="5411307"/>
            <a:chOff x="10287000" y="-368263"/>
            <a:chExt cx="443629" cy="541130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4F3299D-732B-0193-B3C6-09145525C13B}"/>
                </a:ext>
              </a:extLst>
            </p:cNvPr>
            <p:cNvSpPr txBox="1"/>
            <p:nvPr/>
          </p:nvSpPr>
          <p:spPr>
            <a:xfrm>
              <a:off x="10287000" y="2162175"/>
              <a:ext cx="304558" cy="286232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0</a:t>
              </a:r>
            </a:p>
            <a:p>
              <a:r>
                <a:rPr lang="en-US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1</a:t>
              </a:r>
            </a:p>
            <a:p>
              <a:r>
                <a:rPr lang="en-US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2</a:t>
              </a:r>
            </a:p>
            <a:p>
              <a:r>
                <a:rPr lang="en-US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3</a:t>
              </a:r>
            </a:p>
            <a:p>
              <a:r>
                <a:rPr lang="en-US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4</a:t>
              </a:r>
            </a:p>
            <a:p>
              <a:r>
                <a:rPr lang="en-US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5</a:t>
              </a:r>
            </a:p>
            <a:p>
              <a:r>
                <a:rPr lang="en-US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6</a:t>
              </a:r>
            </a:p>
            <a:p>
              <a:r>
                <a:rPr lang="en-US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7</a:t>
              </a:r>
            </a:p>
            <a:p>
              <a:r>
                <a:rPr lang="en-US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8</a:t>
              </a:r>
            </a:p>
            <a:p>
              <a:r>
                <a:rPr lang="en-US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9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408CA6F-48B4-EC14-ABE2-ACBAC9A21231}"/>
                </a:ext>
              </a:extLst>
            </p:cNvPr>
            <p:cNvSpPr txBox="1"/>
            <p:nvPr/>
          </p:nvSpPr>
          <p:spPr>
            <a:xfrm>
              <a:off x="10421349" y="2162175"/>
              <a:ext cx="304558" cy="286232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0</a:t>
              </a:r>
            </a:p>
            <a:p>
              <a:r>
                <a:rPr lang="en-US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1</a:t>
              </a:r>
            </a:p>
            <a:p>
              <a:r>
                <a:rPr lang="en-US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2</a:t>
              </a:r>
            </a:p>
            <a:p>
              <a:r>
                <a:rPr lang="en-US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3</a:t>
              </a:r>
            </a:p>
            <a:p>
              <a:r>
                <a:rPr lang="en-US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4</a:t>
              </a:r>
            </a:p>
            <a:p>
              <a:r>
                <a:rPr lang="en-US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5</a:t>
              </a:r>
            </a:p>
            <a:p>
              <a:r>
                <a:rPr lang="en-US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6</a:t>
              </a:r>
            </a:p>
            <a:p>
              <a:r>
                <a:rPr lang="en-US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7</a:t>
              </a:r>
            </a:p>
            <a:p>
              <a:r>
                <a:rPr lang="en-US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8</a:t>
              </a:r>
            </a:p>
            <a:p>
              <a:r>
                <a:rPr lang="en-US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9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A334AD4-41DE-1DE7-29C2-0D89D6C49C75}"/>
                </a:ext>
              </a:extLst>
            </p:cNvPr>
            <p:cNvSpPr/>
            <p:nvPr/>
          </p:nvSpPr>
          <p:spPr>
            <a:xfrm>
              <a:off x="10318375" y="2471535"/>
              <a:ext cx="412254" cy="25715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AEBDF2E-4B9F-9C17-F627-CCBD1A4979BD}"/>
                </a:ext>
              </a:extLst>
            </p:cNvPr>
            <p:cNvSpPr/>
            <p:nvPr/>
          </p:nvSpPr>
          <p:spPr>
            <a:xfrm>
              <a:off x="10318375" y="-368263"/>
              <a:ext cx="412253" cy="25715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ED2FB58-1D8A-33CF-91F0-8BDB3C80DBAC}"/>
              </a:ext>
            </a:extLst>
          </p:cNvPr>
          <p:cNvGrpSpPr/>
          <p:nvPr/>
        </p:nvGrpSpPr>
        <p:grpSpPr>
          <a:xfrm>
            <a:off x="9130659" y="-236982"/>
            <a:ext cx="443629" cy="5411307"/>
            <a:chOff x="10287000" y="-368263"/>
            <a:chExt cx="443629" cy="541130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ADB09C7-CA13-1FA7-5BF1-8EA5670A8ECF}"/>
                </a:ext>
              </a:extLst>
            </p:cNvPr>
            <p:cNvSpPr txBox="1"/>
            <p:nvPr/>
          </p:nvSpPr>
          <p:spPr>
            <a:xfrm>
              <a:off x="10287000" y="2162175"/>
              <a:ext cx="304558" cy="286232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0</a:t>
              </a:r>
            </a:p>
            <a:p>
              <a:r>
                <a:rPr lang="en-US">
                  <a:solidFill>
                    <a:srgbClr val="FF0000"/>
                  </a:solidFill>
                </a:rPr>
                <a:t>1</a:t>
              </a:r>
            </a:p>
            <a:p>
              <a:r>
                <a:rPr lang="en-US">
                  <a:solidFill>
                    <a:srgbClr val="FF0000"/>
                  </a:solidFill>
                </a:rPr>
                <a:t>2</a:t>
              </a:r>
            </a:p>
            <a:p>
              <a:r>
                <a:rPr lang="en-US">
                  <a:solidFill>
                    <a:srgbClr val="FF0000"/>
                  </a:solidFill>
                </a:rPr>
                <a:t>3</a:t>
              </a:r>
            </a:p>
            <a:p>
              <a:r>
                <a:rPr lang="en-US">
                  <a:solidFill>
                    <a:srgbClr val="FF0000"/>
                  </a:solidFill>
                </a:rPr>
                <a:t>4</a:t>
              </a:r>
            </a:p>
            <a:p>
              <a:r>
                <a:rPr lang="en-US">
                  <a:solidFill>
                    <a:srgbClr val="FF0000"/>
                  </a:solidFill>
                </a:rPr>
                <a:t>5</a:t>
              </a:r>
            </a:p>
            <a:p>
              <a:r>
                <a:rPr lang="en-US">
                  <a:solidFill>
                    <a:srgbClr val="FF0000"/>
                  </a:solidFill>
                </a:rPr>
                <a:t>6</a:t>
              </a:r>
            </a:p>
            <a:p>
              <a:r>
                <a:rPr lang="en-US">
                  <a:solidFill>
                    <a:srgbClr val="FF0000"/>
                  </a:solidFill>
                </a:rPr>
                <a:t>7</a:t>
              </a:r>
            </a:p>
            <a:p>
              <a:r>
                <a:rPr lang="en-US">
                  <a:solidFill>
                    <a:srgbClr val="FF0000"/>
                  </a:solidFill>
                </a:rPr>
                <a:t>8</a:t>
              </a:r>
            </a:p>
            <a:p>
              <a:r>
                <a:rPr lang="en-US">
                  <a:solidFill>
                    <a:srgbClr val="FF0000"/>
                  </a:solidFill>
                </a:rPr>
                <a:t>9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956D213-A93F-9583-7BEB-2407C17BD31F}"/>
                </a:ext>
              </a:extLst>
            </p:cNvPr>
            <p:cNvSpPr txBox="1"/>
            <p:nvPr/>
          </p:nvSpPr>
          <p:spPr>
            <a:xfrm>
              <a:off x="10421349" y="2162175"/>
              <a:ext cx="304558" cy="286232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0</a:t>
              </a:r>
            </a:p>
            <a:p>
              <a:r>
                <a:rPr lang="en-US">
                  <a:solidFill>
                    <a:srgbClr val="FF0000"/>
                  </a:solidFill>
                </a:rPr>
                <a:t>1</a:t>
              </a:r>
            </a:p>
            <a:p>
              <a:r>
                <a:rPr lang="en-US">
                  <a:solidFill>
                    <a:srgbClr val="FF0000"/>
                  </a:solidFill>
                </a:rPr>
                <a:t>2</a:t>
              </a:r>
            </a:p>
            <a:p>
              <a:r>
                <a:rPr lang="en-US">
                  <a:solidFill>
                    <a:srgbClr val="FF0000"/>
                  </a:solidFill>
                </a:rPr>
                <a:t>3</a:t>
              </a:r>
            </a:p>
            <a:p>
              <a:r>
                <a:rPr lang="en-US">
                  <a:solidFill>
                    <a:srgbClr val="FF0000"/>
                  </a:solidFill>
                </a:rPr>
                <a:t>4</a:t>
              </a:r>
            </a:p>
            <a:p>
              <a:r>
                <a:rPr lang="en-US">
                  <a:solidFill>
                    <a:srgbClr val="FF0000"/>
                  </a:solidFill>
                </a:rPr>
                <a:t>5</a:t>
              </a:r>
            </a:p>
            <a:p>
              <a:r>
                <a:rPr lang="en-US">
                  <a:solidFill>
                    <a:srgbClr val="FF0000"/>
                  </a:solidFill>
                </a:rPr>
                <a:t>6</a:t>
              </a:r>
            </a:p>
            <a:p>
              <a:r>
                <a:rPr lang="en-US">
                  <a:solidFill>
                    <a:srgbClr val="FF0000"/>
                  </a:solidFill>
                </a:rPr>
                <a:t>7</a:t>
              </a:r>
            </a:p>
            <a:p>
              <a:r>
                <a:rPr lang="en-US">
                  <a:solidFill>
                    <a:srgbClr val="FF0000"/>
                  </a:solidFill>
                </a:rPr>
                <a:t>8</a:t>
              </a:r>
            </a:p>
            <a:p>
              <a:r>
                <a:rPr lang="en-US">
                  <a:solidFill>
                    <a:srgbClr val="FF0000"/>
                  </a:solidFill>
                </a:rPr>
                <a:t>9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4CA0B9C-8BF6-C2A5-3B0C-C341C0BE1C63}"/>
                </a:ext>
              </a:extLst>
            </p:cNvPr>
            <p:cNvSpPr/>
            <p:nvPr/>
          </p:nvSpPr>
          <p:spPr>
            <a:xfrm>
              <a:off x="10318375" y="2471535"/>
              <a:ext cx="412254" cy="25715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4239AB4-9E0C-6428-717C-A88234BB4CAF}"/>
                </a:ext>
              </a:extLst>
            </p:cNvPr>
            <p:cNvSpPr/>
            <p:nvPr/>
          </p:nvSpPr>
          <p:spPr>
            <a:xfrm>
              <a:off x="10318375" y="-368263"/>
              <a:ext cx="412253" cy="25715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F6DB7F6-CD74-6F7E-5935-3F90CD8FD88C}"/>
              </a:ext>
            </a:extLst>
          </p:cNvPr>
          <p:cNvSpPr txBox="1"/>
          <p:nvPr/>
        </p:nvSpPr>
        <p:spPr>
          <a:xfrm>
            <a:off x="9421111" y="2249967"/>
            <a:ext cx="25039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/>
              <a:t>,</a:t>
            </a:r>
            <a:endParaRPr lang="ar-EG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FCE555-F54E-5F02-33BE-B6664D07058D}"/>
              </a:ext>
            </a:extLst>
          </p:cNvPr>
          <p:cNvSpPr txBox="1"/>
          <p:nvPr/>
        </p:nvSpPr>
        <p:spPr>
          <a:xfrm>
            <a:off x="9024440" y="2277777"/>
            <a:ext cx="25199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/>
              <a:t>(</a:t>
            </a:r>
            <a:endParaRPr lang="ar-EG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72AD56-A6AB-CB93-C104-1FE44B9B49CD}"/>
              </a:ext>
            </a:extLst>
          </p:cNvPr>
          <p:cNvSpPr txBox="1"/>
          <p:nvPr/>
        </p:nvSpPr>
        <p:spPr>
          <a:xfrm>
            <a:off x="9823252" y="2270811"/>
            <a:ext cx="25199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/>
              <a:t>)</a:t>
            </a:r>
            <a:endParaRPr lang="ar-E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E1E374-96A1-83E3-0040-389F146A3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117" y="30003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>
                <a:solidFill>
                  <a:schemeClr val="accent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Prototype Update Review for ( </a:t>
            </a:r>
            <a:r>
              <a:rPr lang="en-US" sz="4000" b="1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50</a:t>
            </a:r>
            <a:r>
              <a:rPr lang="en-US" sz="4000" b="1">
                <a:solidFill>
                  <a:schemeClr val="accent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, </a:t>
            </a:r>
            <a:r>
              <a:rPr lang="en-US" sz="4000" b="1">
                <a:solidFill>
                  <a:schemeClr val="accent3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50</a:t>
            </a:r>
            <a:r>
              <a:rPr lang="en-US" sz="4000" b="1">
                <a:solidFill>
                  <a:schemeClr val="accent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 </a:t>
            </a:r>
            <a:endParaRPr lang="ar-EG" sz="4000" b="1">
              <a:solidFill>
                <a:schemeClr val="accent2"/>
              </a:solidFill>
              <a:latin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327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0.00347 L 0.00547 -0.0511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-2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6562 -0.54167 " pathEditMode="relative" ptsTypes="AA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47 -0.05116 L 0.36745 -0.60324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99" y="-27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E9AEF-F767-1BD4-E991-2836F772C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Netra | AI based Vehicle Tracking &amp; Monitoring System for Factory Premises">
            <a:extLst>
              <a:ext uri="{FF2B5EF4-FFF2-40B4-BE49-F238E27FC236}">
                <a16:creationId xmlns:a16="http://schemas.microsoft.com/office/drawing/2014/main" id="{6004A80B-0A53-042F-6FE0-13BA5584D2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39" t="7353" r="5042" b="42643"/>
          <a:stretch/>
        </p:blipFill>
        <p:spPr bwMode="auto">
          <a:xfrm>
            <a:off x="3550583" y="808930"/>
            <a:ext cx="5090835" cy="524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4EED8D-1724-43B0-D882-D819348FB812}"/>
              </a:ext>
            </a:extLst>
          </p:cNvPr>
          <p:cNvSpPr txBox="1"/>
          <p:nvPr/>
        </p:nvSpPr>
        <p:spPr>
          <a:xfrm>
            <a:off x="2707448" y="165064"/>
            <a:ext cx="6777104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Web Application Design</a:t>
            </a:r>
            <a:endParaRPr lang="ar-EG" sz="4000" b="1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</a:endParaRPr>
          </a:p>
        </p:txBody>
      </p:sp>
      <p:pic>
        <p:nvPicPr>
          <p:cNvPr id="2" name="Web App">
            <a:hlinkClick r:id="" action="ppaction://media"/>
            <a:extLst>
              <a:ext uri="{FF2B5EF4-FFF2-40B4-BE49-F238E27FC236}">
                <a16:creationId xmlns:a16="http://schemas.microsoft.com/office/drawing/2014/main" id="{2E274F78-D049-31B8-9A1F-F408BF81BD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4351" y="1085155"/>
            <a:ext cx="11301399" cy="524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240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D511F-859E-9396-7E1B-6128BF64D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car on a road&#10;&#10;Description automatically generated">
            <a:extLst>
              <a:ext uri="{FF2B5EF4-FFF2-40B4-BE49-F238E27FC236}">
                <a16:creationId xmlns:a16="http://schemas.microsoft.com/office/drawing/2014/main" id="{68D5203F-4C1E-C3BC-BD8D-B2D4525331B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1"/>
          <a:stretch/>
        </p:blipFill>
        <p:spPr>
          <a:xfrm>
            <a:off x="6211227" y="1025205"/>
            <a:ext cx="4828248" cy="48075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540234-FBC2-0E88-1451-8A0B06920EAA}"/>
              </a:ext>
            </a:extLst>
          </p:cNvPr>
          <p:cNvSpPr txBox="1"/>
          <p:nvPr/>
        </p:nvSpPr>
        <p:spPr>
          <a:xfrm>
            <a:off x="1043749" y="2721114"/>
            <a:ext cx="397906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Conclusion </a:t>
            </a:r>
            <a:endParaRPr lang="ar-EG" sz="40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5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AE901-3467-6BF1-B593-A66F202DF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car on a road&#10;&#10;Description automatically generated">
            <a:extLst>
              <a:ext uri="{FF2B5EF4-FFF2-40B4-BE49-F238E27FC236}">
                <a16:creationId xmlns:a16="http://schemas.microsoft.com/office/drawing/2014/main" id="{9C569E8D-A83D-BFC6-CDBF-04A3268555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1"/>
          <a:stretch/>
        </p:blipFill>
        <p:spPr>
          <a:xfrm>
            <a:off x="3681876" y="1025205"/>
            <a:ext cx="4828248" cy="48075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FCFCE2-1C9D-AAF9-9F6E-501E30E688C3}"/>
              </a:ext>
            </a:extLst>
          </p:cNvPr>
          <p:cNvSpPr txBox="1"/>
          <p:nvPr/>
        </p:nvSpPr>
        <p:spPr>
          <a:xfrm>
            <a:off x="4106465" y="3635514"/>
            <a:ext cx="397906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Thank You</a:t>
            </a:r>
            <a:endParaRPr lang="ar-EG" sz="40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339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1F633-53B8-023A-7F68-E30F225DB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5DB7F-1C22-2E5A-5F97-253068D208BC}"/>
              </a:ext>
            </a:extLst>
          </p:cNvPr>
          <p:cNvSpPr txBox="1"/>
          <p:nvPr/>
        </p:nvSpPr>
        <p:spPr>
          <a:xfrm>
            <a:off x="2707448" y="165064"/>
            <a:ext cx="6777104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Project Security Schema</a:t>
            </a:r>
            <a:endParaRPr lang="ar-EG" sz="4000" b="1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</a:endParaRPr>
          </a:p>
        </p:txBody>
      </p:sp>
      <p:pic>
        <p:nvPicPr>
          <p:cNvPr id="6" name="Picture 5" descr="A diagram of a vehicle&#10;&#10;Description automatically generated">
            <a:extLst>
              <a:ext uri="{FF2B5EF4-FFF2-40B4-BE49-F238E27FC236}">
                <a16:creationId xmlns:a16="http://schemas.microsoft.com/office/drawing/2014/main" id="{E233E606-2BEA-4E34-F994-1F4A3D226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87295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331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C73C4-955D-898F-0CCF-C21B8E3C5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sktop, pc, server icon - Free download on Iconfinder">
            <a:extLst>
              <a:ext uri="{FF2B5EF4-FFF2-40B4-BE49-F238E27FC236}">
                <a16:creationId xmlns:a16="http://schemas.microsoft.com/office/drawing/2014/main" id="{7EBA1F3F-6C20-4110-A01D-0F7EEB27C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152" y="1682688"/>
            <a:ext cx="1932575" cy="193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hlinkClick r:id="rId3" action="ppaction://hlinksldjump"/>
            <a:extLst>
              <a:ext uri="{FF2B5EF4-FFF2-40B4-BE49-F238E27FC236}">
                <a16:creationId xmlns:a16="http://schemas.microsoft.com/office/drawing/2014/main" id="{F3B0B3CA-07E1-82B9-8365-D8E9619ADC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0" t="14500" r="5318" b="14693"/>
          <a:stretch/>
        </p:blipFill>
        <p:spPr bwMode="auto">
          <a:xfrm rot="1859039">
            <a:off x="564625" y="4636944"/>
            <a:ext cx="1728063" cy="137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IM808 Module GSM GPRS GPS IPX Development Board HIGH SCHOOL With The GPS  Antenna Manufacturers and Suppliers China - Pricelist - Kuongshun Electronic">
            <a:hlinkClick r:id="rId5" action="ppaction://hlinksldjump"/>
            <a:extLst>
              <a:ext uri="{FF2B5EF4-FFF2-40B4-BE49-F238E27FC236}">
                <a16:creationId xmlns:a16="http://schemas.microsoft.com/office/drawing/2014/main" id="{B6CD40FA-B9F4-6F04-AC17-73160DFADA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3" t="55461" r="18043" b="5362"/>
          <a:stretch/>
        </p:blipFill>
        <p:spPr bwMode="auto">
          <a:xfrm rot="10800000">
            <a:off x="821429" y="1851056"/>
            <a:ext cx="3127053" cy="204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205E61-7E97-9B8A-3781-2CEEC7EE7466}"/>
              </a:ext>
            </a:extLst>
          </p:cNvPr>
          <p:cNvSpPr txBox="1"/>
          <p:nvPr/>
        </p:nvSpPr>
        <p:spPr>
          <a:xfrm>
            <a:off x="3100321" y="165064"/>
            <a:ext cx="599135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Hardware Block </a:t>
            </a:r>
            <a:r>
              <a:rPr lang="en-US" sz="3600" b="1" dirty="0" err="1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Digram</a:t>
            </a:r>
            <a:endParaRPr lang="ar-EG" sz="36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20F8BE34-0838-8A86-4C60-8A6A348BBF1D}"/>
              </a:ext>
            </a:extLst>
          </p:cNvPr>
          <p:cNvSpPr/>
          <p:nvPr/>
        </p:nvSpPr>
        <p:spPr>
          <a:xfrm>
            <a:off x="8860364" y="2733737"/>
            <a:ext cx="971550" cy="276225"/>
          </a:xfrm>
          <a:prstGeom prst="leftRightArrow">
            <a:avLst/>
          </a:prstGeom>
          <a:solidFill>
            <a:schemeClr val="accent2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1400">
              <a:latin typeface="Poppins" panose="00000500000000000000" pitchFamily="2" charset="0"/>
            </a:endParaRPr>
          </a:p>
        </p:txBody>
      </p:sp>
      <p:pic>
        <p:nvPicPr>
          <p:cNvPr id="1032" name="Picture 8" descr="Raspberry Pi Camera Module 5 MP – TOMSON ELECTRONICS">
            <a:hlinkClick r:id="rId7" action="ppaction://hlinksldjump"/>
            <a:extLst>
              <a:ext uri="{FF2B5EF4-FFF2-40B4-BE49-F238E27FC236}">
                <a16:creationId xmlns:a16="http://schemas.microsoft.com/office/drawing/2014/main" id="{1C05B9A3-AE05-5D24-0E03-68EFB38D10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6" t="30500" r="18666" b="29667"/>
          <a:stretch/>
        </p:blipFill>
        <p:spPr bwMode="auto">
          <a:xfrm>
            <a:off x="6641336" y="4722872"/>
            <a:ext cx="1989090" cy="147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Up 9">
            <a:extLst>
              <a:ext uri="{FF2B5EF4-FFF2-40B4-BE49-F238E27FC236}">
                <a16:creationId xmlns:a16="http://schemas.microsoft.com/office/drawing/2014/main" id="{D4C53542-32DE-3E2C-2DD7-DD88079A9A66}"/>
              </a:ext>
            </a:extLst>
          </p:cNvPr>
          <p:cNvSpPr/>
          <p:nvPr/>
        </p:nvSpPr>
        <p:spPr>
          <a:xfrm>
            <a:off x="6902103" y="4166970"/>
            <a:ext cx="276225" cy="492028"/>
          </a:xfrm>
          <a:prstGeom prst="upArrow">
            <a:avLst/>
          </a:prstGeom>
          <a:solidFill>
            <a:schemeClr val="accent2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1400">
              <a:latin typeface="Poppins" panose="00000500000000000000" pitchFamily="2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E05368D-7D11-FEB1-495A-B0B81C0120C9}"/>
              </a:ext>
            </a:extLst>
          </p:cNvPr>
          <p:cNvSpPr/>
          <p:nvPr/>
        </p:nvSpPr>
        <p:spPr>
          <a:xfrm>
            <a:off x="10076204" y="3774055"/>
            <a:ext cx="1154473" cy="595406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1" anchor="ctr"/>
          <a:lstStyle/>
          <a:p>
            <a:pPr algn="ctr"/>
            <a:r>
              <a:rPr lang="en-US" b="1">
                <a:latin typeface="Poppins" panose="00000500000000000000" pitchFamily="2" charset="0"/>
              </a:rPr>
              <a:t>Server</a:t>
            </a:r>
            <a:endParaRPr lang="ar-EG" b="1">
              <a:latin typeface="Poppins" panose="00000500000000000000" pitchFamily="2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9554661-F060-2839-8EBF-2F80ECF71F9E}"/>
              </a:ext>
            </a:extLst>
          </p:cNvPr>
          <p:cNvSpPr/>
          <p:nvPr/>
        </p:nvSpPr>
        <p:spPr>
          <a:xfrm>
            <a:off x="6870629" y="6211334"/>
            <a:ext cx="1440428" cy="374711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1" anchor="ctr"/>
          <a:lstStyle/>
          <a:p>
            <a:pPr algn="ctr"/>
            <a:r>
              <a:rPr lang="en-US" b="1">
                <a:latin typeface="Poppins" panose="00000500000000000000" pitchFamily="2" charset="0"/>
                <a:cs typeface="Poppins" panose="00000500000000000000" pitchFamily="2" charset="0"/>
              </a:rPr>
              <a:t>Camera</a:t>
            </a:r>
            <a:endParaRPr lang="ar-EG" b="1">
              <a:latin typeface="Poppins" panose="00000500000000000000" pitchFamily="2" charset="0"/>
            </a:endParaRPr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88C45034-94FF-D3AF-F1B9-227B0CD16863}"/>
              </a:ext>
            </a:extLst>
          </p:cNvPr>
          <p:cNvSpPr/>
          <p:nvPr/>
        </p:nvSpPr>
        <p:spPr>
          <a:xfrm>
            <a:off x="3994162" y="2733737"/>
            <a:ext cx="971550" cy="276225"/>
          </a:xfrm>
          <a:prstGeom prst="leftRightArrow">
            <a:avLst/>
          </a:prstGeom>
          <a:solidFill>
            <a:schemeClr val="accent2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1400">
              <a:latin typeface="Poppins" panose="00000500000000000000" pitchFamily="2" charset="0"/>
            </a:endParaRPr>
          </a:p>
        </p:txBody>
      </p:sp>
      <p:pic>
        <p:nvPicPr>
          <p:cNvPr id="17" name="Picture 16" descr="A blue battery with black wires&#10;&#10;Description automatically generated">
            <a:hlinkClick r:id="rId9" action="ppaction://hlinksldjump"/>
            <a:extLst>
              <a:ext uri="{FF2B5EF4-FFF2-40B4-BE49-F238E27FC236}">
                <a16:creationId xmlns:a16="http://schemas.microsoft.com/office/drawing/2014/main" id="{E2A7087F-CD7E-B596-D118-9CA0808565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872" y="4184274"/>
            <a:ext cx="2122129" cy="2122129"/>
          </a:xfrm>
          <a:prstGeom prst="rect">
            <a:avLst/>
          </a:prstGeom>
        </p:spPr>
      </p:pic>
      <p:sp>
        <p:nvSpPr>
          <p:cNvPr id="18" name="Arrow: Up 17">
            <a:extLst>
              <a:ext uri="{FF2B5EF4-FFF2-40B4-BE49-F238E27FC236}">
                <a16:creationId xmlns:a16="http://schemas.microsoft.com/office/drawing/2014/main" id="{A112B31D-25B5-38F2-3D24-1839B79EE60E}"/>
              </a:ext>
            </a:extLst>
          </p:cNvPr>
          <p:cNvSpPr/>
          <p:nvPr/>
        </p:nvSpPr>
        <p:spPr>
          <a:xfrm rot="2460000">
            <a:off x="5030443" y="4106936"/>
            <a:ext cx="276225" cy="617570"/>
          </a:xfrm>
          <a:prstGeom prst="upArrow">
            <a:avLst/>
          </a:prstGeom>
          <a:solidFill>
            <a:schemeClr val="accent2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1400">
              <a:latin typeface="Poppins" panose="00000500000000000000" pitchFamily="2" charset="0"/>
            </a:endParaRPr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8EA4B5DA-EAF4-4874-E37E-FC63B49322EB}"/>
              </a:ext>
            </a:extLst>
          </p:cNvPr>
          <p:cNvSpPr/>
          <p:nvPr/>
        </p:nvSpPr>
        <p:spPr>
          <a:xfrm rot="16200000">
            <a:off x="2861012" y="4829328"/>
            <a:ext cx="276225" cy="987237"/>
          </a:xfrm>
          <a:prstGeom prst="upArrow">
            <a:avLst/>
          </a:prstGeom>
          <a:solidFill>
            <a:schemeClr val="accent2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1400">
              <a:latin typeface="Poppins" panose="00000500000000000000" pitchFamily="2" charset="0"/>
            </a:endParaRPr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8C8A02A7-6F79-09E4-0934-DA9E486A199B}"/>
              </a:ext>
            </a:extLst>
          </p:cNvPr>
          <p:cNvSpPr/>
          <p:nvPr/>
        </p:nvSpPr>
        <p:spPr>
          <a:xfrm>
            <a:off x="1367884" y="3966373"/>
            <a:ext cx="276225" cy="737451"/>
          </a:xfrm>
          <a:prstGeom prst="upArrow">
            <a:avLst/>
          </a:prstGeom>
          <a:solidFill>
            <a:schemeClr val="accent2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1400">
              <a:latin typeface="Poppins" panose="00000500000000000000" pitchFamily="2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6AB557D-5FCF-AC47-7C5B-D34CE67050B5}"/>
              </a:ext>
            </a:extLst>
          </p:cNvPr>
          <p:cNvSpPr/>
          <p:nvPr/>
        </p:nvSpPr>
        <p:spPr>
          <a:xfrm>
            <a:off x="3640766" y="6138033"/>
            <a:ext cx="1324946" cy="405642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1" anchor="ctr"/>
          <a:lstStyle/>
          <a:p>
            <a:pPr algn="ctr"/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Battery</a:t>
            </a:r>
            <a:endParaRPr lang="ar-EG" b="1" dirty="0">
              <a:latin typeface="Poppins" panose="00000500000000000000" pitchFamily="2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DF441F7-E4D0-E7E9-D6C4-D8A04BBF11FC}"/>
              </a:ext>
            </a:extLst>
          </p:cNvPr>
          <p:cNvSpPr/>
          <p:nvPr/>
        </p:nvSpPr>
        <p:spPr>
          <a:xfrm>
            <a:off x="576457" y="5974376"/>
            <a:ext cx="1582854" cy="611669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1" anchor="ctr"/>
          <a:lstStyle/>
          <a:p>
            <a:pPr algn="ctr"/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DC-DC Converter</a:t>
            </a:r>
            <a:endParaRPr lang="ar-EG" b="1" dirty="0">
              <a:latin typeface="Poppins" panose="00000500000000000000" pitchFamily="2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E392D6B-F3F5-B20D-A068-E6C795AA3435}"/>
              </a:ext>
            </a:extLst>
          </p:cNvPr>
          <p:cNvSpPr/>
          <p:nvPr/>
        </p:nvSpPr>
        <p:spPr>
          <a:xfrm>
            <a:off x="1699906" y="1018233"/>
            <a:ext cx="1611200" cy="832823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1" anchor="ctr"/>
          <a:lstStyle/>
          <a:p>
            <a:pPr algn="ctr"/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GSM + GPS Module</a:t>
            </a:r>
            <a:endParaRPr lang="ar-EG" b="1" dirty="0">
              <a:latin typeface="Poppins" panose="00000500000000000000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4135D17-6EBC-74AE-C87C-7E3AAF60B774}"/>
              </a:ext>
            </a:extLst>
          </p:cNvPr>
          <p:cNvSpPr/>
          <p:nvPr/>
        </p:nvSpPr>
        <p:spPr>
          <a:xfrm>
            <a:off x="5590175" y="1266063"/>
            <a:ext cx="2623856" cy="354713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1" anchor="ctr"/>
          <a:lstStyle/>
          <a:p>
            <a:pPr algn="ctr"/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Main Controller</a:t>
            </a:r>
            <a:endParaRPr lang="ar-EG" b="1" dirty="0">
              <a:latin typeface="Poppins" panose="00000500000000000000" pitchFamily="2" charset="0"/>
            </a:endParaRPr>
          </a:p>
        </p:txBody>
      </p:sp>
      <p:pic>
        <p:nvPicPr>
          <p:cNvPr id="1026" name="Picture 2" descr="Raspberry Pi® 4 Model B – Pinout -">
            <a:hlinkClick r:id="rId11" action="ppaction://hlinksldjump"/>
            <a:extLst>
              <a:ext uri="{FF2B5EF4-FFF2-40B4-BE49-F238E27FC236}">
                <a16:creationId xmlns:a16="http://schemas.microsoft.com/office/drawing/2014/main" id="{EEAC4AF7-F778-6927-8155-9654684019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3" t="12857" r="6295" b="8320"/>
          <a:stretch/>
        </p:blipFill>
        <p:spPr bwMode="auto">
          <a:xfrm>
            <a:off x="5168554" y="1682688"/>
            <a:ext cx="3600450" cy="237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hlinkClick r:id="rId3" action="ppaction://hlinksldjump"/>
            <a:extLst>
              <a:ext uri="{FF2B5EF4-FFF2-40B4-BE49-F238E27FC236}">
                <a16:creationId xmlns:a16="http://schemas.microsoft.com/office/drawing/2014/main" id="{F558FA42-4E21-584B-2A80-723ECE6AD693}"/>
              </a:ext>
            </a:extLst>
          </p:cNvPr>
          <p:cNvSpPr/>
          <p:nvPr/>
        </p:nvSpPr>
        <p:spPr>
          <a:xfrm>
            <a:off x="10306050" y="6143625"/>
            <a:ext cx="1618269" cy="34518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</a:rPr>
              <a:t>Conclusion </a:t>
            </a:r>
            <a:endParaRPr lang="ar-EG" b="1" dirty="0">
              <a:solidFill>
                <a:schemeClr val="bg1">
                  <a:lumMod val="95000"/>
                </a:schemeClr>
              </a:solidFill>
              <a:latin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681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F1B14-B344-C67F-2813-6991E2A37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spberry Pi® 4 Model B – Pinout -">
            <a:extLst>
              <a:ext uri="{FF2B5EF4-FFF2-40B4-BE49-F238E27FC236}">
                <a16:creationId xmlns:a16="http://schemas.microsoft.com/office/drawing/2014/main" id="{F76C74ED-26B7-C439-BB38-B2B3551E40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3" t="12857" r="6295" b="8320"/>
          <a:stretch/>
        </p:blipFill>
        <p:spPr bwMode="auto">
          <a:xfrm rot="16200000">
            <a:off x="7379665" y="1820423"/>
            <a:ext cx="4371160" cy="288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hlinkClick r:id="rId3" action="ppaction://hlinksldjump"/>
            <a:extLst>
              <a:ext uri="{FF2B5EF4-FFF2-40B4-BE49-F238E27FC236}">
                <a16:creationId xmlns:a16="http://schemas.microsoft.com/office/drawing/2014/main" id="{FED6BC8B-A2BD-120A-17D4-0E620D7FC7C3}"/>
              </a:ext>
            </a:extLst>
          </p:cNvPr>
          <p:cNvSpPr/>
          <p:nvPr/>
        </p:nvSpPr>
        <p:spPr>
          <a:xfrm>
            <a:off x="11008959" y="6143625"/>
            <a:ext cx="915360" cy="34518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</a:rPr>
              <a:t>Back</a:t>
            </a:r>
            <a:endParaRPr lang="ar-EG" b="1" dirty="0">
              <a:solidFill>
                <a:schemeClr val="bg1">
                  <a:lumMod val="9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35325F-5D33-4B35-8179-114F73855ECA}"/>
              </a:ext>
            </a:extLst>
          </p:cNvPr>
          <p:cNvSpPr txBox="1"/>
          <p:nvPr/>
        </p:nvSpPr>
        <p:spPr>
          <a:xfrm>
            <a:off x="3403077" y="228600"/>
            <a:ext cx="489796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Raspberry pi 4 model B</a:t>
            </a:r>
            <a:endParaRPr lang="ar-EG" sz="28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65EC9-C682-9290-7536-972AE61DB05C}"/>
              </a:ext>
            </a:extLst>
          </p:cNvPr>
          <p:cNvSpPr txBox="1"/>
          <p:nvPr/>
        </p:nvSpPr>
        <p:spPr>
          <a:xfrm>
            <a:off x="263097" y="847725"/>
            <a:ext cx="2492990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Specifications</a:t>
            </a:r>
            <a:endParaRPr lang="ar-EG" sz="24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263D5D-E127-EE26-A2B8-B9247865D99D}"/>
              </a:ext>
            </a:extLst>
          </p:cNvPr>
          <p:cNvSpPr txBox="1"/>
          <p:nvPr/>
        </p:nvSpPr>
        <p:spPr>
          <a:xfrm>
            <a:off x="989248" y="5220295"/>
            <a:ext cx="5371879" cy="8617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/>
              <a:t>Manage H.W 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/>
              <a:t>Works As Local 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/>
              <a:t>Resbonsable for Face Recognition</a:t>
            </a:r>
          </a:p>
        </p:txBody>
      </p:sp>
      <p:graphicFrame>
        <p:nvGraphicFramePr>
          <p:cNvPr id="1028" name="TextBox 3">
            <a:extLst>
              <a:ext uri="{FF2B5EF4-FFF2-40B4-BE49-F238E27FC236}">
                <a16:creationId xmlns:a16="http://schemas.microsoft.com/office/drawing/2014/main" id="{804B1CCD-48F3-EE05-C006-75586BAE2B0C}"/>
              </a:ext>
            </a:extLst>
          </p:cNvPr>
          <p:cNvGraphicFramePr/>
          <p:nvPr/>
        </p:nvGraphicFramePr>
        <p:xfrm>
          <a:off x="579672" y="1309390"/>
          <a:ext cx="6916503" cy="3453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6ACB1DA-49BD-A85F-E353-13DCB67AB64A}"/>
              </a:ext>
            </a:extLst>
          </p:cNvPr>
          <p:cNvSpPr txBox="1"/>
          <p:nvPr/>
        </p:nvSpPr>
        <p:spPr>
          <a:xfrm>
            <a:off x="323850" y="4694217"/>
            <a:ext cx="4331635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Usage and main functions</a:t>
            </a:r>
            <a:endParaRPr lang="ar-EG" sz="2400" b="1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496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4C57-6D55-5C22-E61D-DDEC1B66A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IM808 Module GSM GPRS GPS IPX Development Board HIGH SCHOOL With The GPS  Antenna Manufacturers and Suppliers China - Pricelist - Kuongshun Electronic">
            <a:extLst>
              <a:ext uri="{FF2B5EF4-FFF2-40B4-BE49-F238E27FC236}">
                <a16:creationId xmlns:a16="http://schemas.microsoft.com/office/drawing/2014/main" id="{2CB25F93-D79F-F1F4-909C-678CFFB9BF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" t="297" r="10883" b="5361"/>
          <a:stretch/>
        </p:blipFill>
        <p:spPr bwMode="auto">
          <a:xfrm>
            <a:off x="7734584" y="870805"/>
            <a:ext cx="4091436" cy="444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hlinkClick r:id="rId3" action="ppaction://hlinksldjump"/>
            <a:extLst>
              <a:ext uri="{FF2B5EF4-FFF2-40B4-BE49-F238E27FC236}">
                <a16:creationId xmlns:a16="http://schemas.microsoft.com/office/drawing/2014/main" id="{1E9F65BB-10AA-043F-E172-B37C83D60403}"/>
              </a:ext>
            </a:extLst>
          </p:cNvPr>
          <p:cNvSpPr/>
          <p:nvPr/>
        </p:nvSpPr>
        <p:spPr>
          <a:xfrm>
            <a:off x="11008959" y="6143625"/>
            <a:ext cx="915360" cy="34518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>
                <a:latin typeface="Poppins" panose="00000500000000000000" pitchFamily="2" charset="0"/>
              </a:rPr>
              <a:t>Back</a:t>
            </a:r>
            <a:endParaRPr lang="ar-EG" b="1">
              <a:latin typeface="Poppins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7D54F2-A795-7EBA-7546-3C395C2C35A6}"/>
              </a:ext>
            </a:extLst>
          </p:cNvPr>
          <p:cNvSpPr txBox="1"/>
          <p:nvPr/>
        </p:nvSpPr>
        <p:spPr>
          <a:xfrm>
            <a:off x="3890963" y="228600"/>
            <a:ext cx="4410075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GSM + </a:t>
            </a:r>
            <a:r>
              <a:rPr lang="en-US" sz="2800" b="1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GPS Module  SIM808</a:t>
            </a:r>
            <a:endParaRPr lang="ar-EG" sz="28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9D32E7-01AA-FB07-BB44-260C2D9F4DD0}"/>
              </a:ext>
            </a:extLst>
          </p:cNvPr>
          <p:cNvSpPr txBox="1"/>
          <p:nvPr/>
        </p:nvSpPr>
        <p:spPr>
          <a:xfrm>
            <a:off x="263097" y="847725"/>
            <a:ext cx="2435282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Specifications</a:t>
            </a:r>
            <a:endParaRPr lang="ar-EG" sz="24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1B704F-7C4C-7ABD-1032-3CBB44DFA958}"/>
              </a:ext>
            </a:extLst>
          </p:cNvPr>
          <p:cNvSpPr txBox="1"/>
          <p:nvPr/>
        </p:nvSpPr>
        <p:spPr>
          <a:xfrm>
            <a:off x="514572" y="5172518"/>
            <a:ext cx="4166236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GSM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Receive and Send SMS and Calls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Works As Backup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Alert the Admin If GPS or </a:t>
            </a:r>
            <a:r>
              <a:rPr lang="en-US" sz="1600" dirty="0" err="1"/>
              <a:t>Wifi</a:t>
            </a:r>
            <a:r>
              <a:rPr lang="en-US" sz="1600" dirty="0"/>
              <a:t> not Working</a:t>
            </a:r>
          </a:p>
          <a:p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513C7F-D909-4923-3310-CC7A9860B5FE}"/>
              </a:ext>
            </a:extLst>
          </p:cNvPr>
          <p:cNvSpPr txBox="1"/>
          <p:nvPr/>
        </p:nvSpPr>
        <p:spPr>
          <a:xfrm>
            <a:off x="4680808" y="5245433"/>
            <a:ext cx="4166236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GPS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Heart of The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Provide Location Data To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Can Be Used to Determine Car Speed</a:t>
            </a:r>
          </a:p>
          <a:p>
            <a:endParaRPr lang="en-US" sz="1600" dirty="0"/>
          </a:p>
        </p:txBody>
      </p:sp>
      <p:graphicFrame>
        <p:nvGraphicFramePr>
          <p:cNvPr id="19" name="TextBox 5">
            <a:extLst>
              <a:ext uri="{FF2B5EF4-FFF2-40B4-BE49-F238E27FC236}">
                <a16:creationId xmlns:a16="http://schemas.microsoft.com/office/drawing/2014/main" id="{5F637AE1-753B-334D-1BC2-F3D7D12F1220}"/>
              </a:ext>
            </a:extLst>
          </p:cNvPr>
          <p:cNvGraphicFramePr/>
          <p:nvPr/>
        </p:nvGraphicFramePr>
        <p:xfrm>
          <a:off x="552881" y="1272410"/>
          <a:ext cx="7041012" cy="3506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2FCFDDB-B495-E131-316D-BDD42DD40AB1}"/>
              </a:ext>
            </a:extLst>
          </p:cNvPr>
          <p:cNvSpPr txBox="1"/>
          <p:nvPr/>
        </p:nvSpPr>
        <p:spPr>
          <a:xfrm>
            <a:off x="323850" y="4694217"/>
            <a:ext cx="4331635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Usage and main functions</a:t>
            </a:r>
            <a:endParaRPr lang="ar-EG" sz="2400" b="1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315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10B01-2B7D-D017-C878-A23206CE6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hlinkClick r:id="rId2" action="ppaction://hlinksldjump"/>
            <a:extLst>
              <a:ext uri="{FF2B5EF4-FFF2-40B4-BE49-F238E27FC236}">
                <a16:creationId xmlns:a16="http://schemas.microsoft.com/office/drawing/2014/main" id="{630EAFD5-4E13-36EE-DDDB-24D43D0CF3F5}"/>
              </a:ext>
            </a:extLst>
          </p:cNvPr>
          <p:cNvSpPr/>
          <p:nvPr/>
        </p:nvSpPr>
        <p:spPr>
          <a:xfrm>
            <a:off x="11008959" y="6143625"/>
            <a:ext cx="915360" cy="34518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latin typeface="Poppins" panose="00000500000000000000" pitchFamily="2" charset="0"/>
              </a:rPr>
              <a:t>Back</a:t>
            </a:r>
            <a:endParaRPr lang="ar-EG" b="1" dirty="0">
              <a:latin typeface="Poppins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F97BAC-E497-3E5E-A449-33AB50E053C3}"/>
              </a:ext>
            </a:extLst>
          </p:cNvPr>
          <p:cNvSpPr txBox="1"/>
          <p:nvPr/>
        </p:nvSpPr>
        <p:spPr>
          <a:xfrm>
            <a:off x="3890963" y="228600"/>
            <a:ext cx="4410075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Camera </a:t>
            </a:r>
            <a:endParaRPr lang="ar-EG" sz="28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4BE218-4769-08E5-A50A-481427E83BF8}"/>
              </a:ext>
            </a:extLst>
          </p:cNvPr>
          <p:cNvSpPr txBox="1"/>
          <p:nvPr/>
        </p:nvSpPr>
        <p:spPr>
          <a:xfrm>
            <a:off x="263097" y="847725"/>
            <a:ext cx="2492990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Specifications</a:t>
            </a:r>
            <a:endParaRPr lang="ar-EG" sz="24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481440-670F-A594-8713-3BC5B0FFAA52}"/>
              </a:ext>
            </a:extLst>
          </p:cNvPr>
          <p:cNvSpPr txBox="1"/>
          <p:nvPr/>
        </p:nvSpPr>
        <p:spPr>
          <a:xfrm>
            <a:off x="323850" y="4694217"/>
            <a:ext cx="4331635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Usage and main functions</a:t>
            </a:r>
            <a:endParaRPr lang="ar-EG" sz="2400" b="1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C099E5-79FD-3180-DE6A-8A6397811370}"/>
              </a:ext>
            </a:extLst>
          </p:cNvPr>
          <p:cNvSpPr txBox="1"/>
          <p:nvPr/>
        </p:nvSpPr>
        <p:spPr>
          <a:xfrm>
            <a:off x="989248" y="5220295"/>
            <a:ext cx="5371879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Take Photos for The Driver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Can be used for Training Ai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Capture Videos For Un-Auth Drivers</a:t>
            </a:r>
          </a:p>
        </p:txBody>
      </p:sp>
      <p:pic>
        <p:nvPicPr>
          <p:cNvPr id="5" name="Picture 8" descr="Raspberry Pi Camera Module 5 MP – TOMSON ELECTRONICS">
            <a:extLst>
              <a:ext uri="{FF2B5EF4-FFF2-40B4-BE49-F238E27FC236}">
                <a16:creationId xmlns:a16="http://schemas.microsoft.com/office/drawing/2014/main" id="{87DD42F8-14DC-BB87-93B0-40BBB6183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6" t="30500" r="18666" b="29667"/>
          <a:stretch/>
        </p:blipFill>
        <p:spPr bwMode="auto">
          <a:xfrm>
            <a:off x="7915566" y="1630817"/>
            <a:ext cx="3713053" cy="275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9" name="TextBox 3">
            <a:extLst>
              <a:ext uri="{FF2B5EF4-FFF2-40B4-BE49-F238E27FC236}">
                <a16:creationId xmlns:a16="http://schemas.microsoft.com/office/drawing/2014/main" id="{D00D9079-BD7C-20E2-FDD5-34F87A77CC38}"/>
              </a:ext>
            </a:extLst>
          </p:cNvPr>
          <p:cNvGraphicFramePr/>
          <p:nvPr/>
        </p:nvGraphicFramePr>
        <p:xfrm>
          <a:off x="563381" y="976015"/>
          <a:ext cx="6655163" cy="40655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12829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2494</Words>
  <Application>Microsoft Office PowerPoint</Application>
  <PresentationFormat>Widescreen</PresentationFormat>
  <Paragraphs>543</Paragraphs>
  <Slides>41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Aptos</vt:lpstr>
      <vt:lpstr>Aptos Display</vt:lpstr>
      <vt:lpstr>Arial</vt:lpstr>
      <vt:lpstr>Brush Script MT</vt:lpstr>
      <vt:lpstr>Calibri</vt:lpstr>
      <vt:lpstr>karla</vt:lpstr>
      <vt:lpstr>Poppins</vt:lpstr>
      <vt:lpstr>Wingdings</vt:lpstr>
      <vt:lpstr>Office Theme</vt:lpstr>
      <vt:lpstr>Design of Autonomous Vehicle Driving , Tracking and Monitoring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GSM + GPS Module SIM808</vt:lpstr>
      <vt:lpstr>Send AT commands :</vt:lpstr>
      <vt:lpstr>Parses sms :</vt:lpstr>
      <vt:lpstr>Get battery status</vt:lpstr>
      <vt:lpstr>PowerPoint Presentation</vt:lpstr>
      <vt:lpstr>PowerPoint Presentation</vt:lpstr>
      <vt:lpstr>PowerPoint Presentation</vt:lpstr>
      <vt:lpstr>PowerPoint Presentation</vt:lpstr>
      <vt:lpstr>Live stream</vt:lpstr>
      <vt:lpstr>PowerPoint Presentation</vt:lpstr>
      <vt:lpstr>Camera module</vt:lpstr>
      <vt:lpstr>PowerPoint Presentation</vt:lpstr>
      <vt:lpstr>Record video :</vt:lpstr>
      <vt:lpstr>Self-Driving Car Idea </vt:lpstr>
      <vt:lpstr>PowerPoint Presentation</vt:lpstr>
      <vt:lpstr>PowerPoint Presentation</vt:lpstr>
      <vt:lpstr>PowerPoint Presentation</vt:lpstr>
      <vt:lpstr>The connection between the web site &amp; the car </vt:lpstr>
      <vt:lpstr>Present the car </vt:lpstr>
      <vt:lpstr>PowerPoint Presentation</vt:lpstr>
      <vt:lpstr>Outlines </vt:lpstr>
      <vt:lpstr>Mpu6050 Angles Calculations</vt:lpstr>
      <vt:lpstr>Movements of the car</vt:lpstr>
      <vt:lpstr>Execute path</vt:lpstr>
      <vt:lpstr>Execute Sequence</vt:lpstr>
      <vt:lpstr>Execute Sequence</vt:lpstr>
      <vt:lpstr>Go To (x,y) Coordinates</vt:lpstr>
      <vt:lpstr>Prototype Update Review for ( 50 , 50)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abdelrahman shrief</dc:creator>
  <cp:lastModifiedBy>abdelrahman shrief</cp:lastModifiedBy>
  <cp:revision>1</cp:revision>
  <dcterms:created xsi:type="dcterms:W3CDTF">2024-11-05T19:19:18Z</dcterms:created>
  <dcterms:modified xsi:type="dcterms:W3CDTF">2024-11-05T19:50:30Z</dcterms:modified>
</cp:coreProperties>
</file>